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53" autoAdjust="0"/>
  </p:normalViewPr>
  <p:slideViewPr>
    <p:cSldViewPr>
      <p:cViewPr varScale="1">
        <p:scale>
          <a:sx n="66" d="100"/>
          <a:sy n="66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46CB91CD-871E-4092-9582-F3ED7685B4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6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5F18B-17B7-4192-A533-69968EC13D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3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111FD-DB2C-43BE-8C39-4CD060671DD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0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0767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0767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56C62DF6-2FDC-45ED-AAF9-DA12B3200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2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44DEB-D883-44DC-B0BC-6F452D6717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0F482-1252-47DF-9C31-C786934CF35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5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A7711-13E1-484B-8582-C64971C833E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CBFD2-EE50-45F5-9558-E550C6591AF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4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87A13-BEE3-4E3E-852D-E2C3EF17CC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4BA1F-0CA8-4717-9290-C786F24E9A2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8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CD94E-9079-455F-860C-FCE66260E7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6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F4046-74F9-4244-9E4C-C2AA1A08C3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8E8B3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mbo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B512D7-1E4D-410C-BBA7-299E7019C7C2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eenmama.ru/dn_images/01/38/91/71/1201423353parohod.jpg" TargetMode="External"/><Relationship Id="rId3" Type="http://schemas.openxmlformats.org/officeDocument/2006/relationships/hyperlink" Target="http://www.kowara.net/images/ke3213321321go7.jpg" TargetMode="External"/><Relationship Id="rId7" Type="http://schemas.openxmlformats.org/officeDocument/2006/relationships/hyperlink" Target="http://australianism.ru/u/ukj/22344805_canberra_800_600.jpg" TargetMode="External"/><Relationship Id="rId2" Type="http://schemas.openxmlformats.org/officeDocument/2006/relationships/hyperlink" Target="http://turistics.com/wp-content/uploads/2011/06/%D0%9D%D0%BE%D0%B2%D1%8B%D0%B9-%D0%BE%D1%81%D1%82%D1%80%D0%BE%D0%B2-%D0%A2%D0%B0%D1%81%D0%BC%D0%B0%D0%BD%D0%B8%D1%8F-620x41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ustralia-tour.info/wp-content/uploads/australia_aborigens.jpg" TargetMode="External"/><Relationship Id="rId11" Type="http://schemas.openxmlformats.org/officeDocument/2006/relationships/hyperlink" Target="http://www.rus2000.ru/images/phocagallery/avstralia/arnemlend/5.jpg" TargetMode="External"/><Relationship Id="rId5" Type="http://schemas.openxmlformats.org/officeDocument/2006/relationships/hyperlink" Target="http://glopus.ru/wp-content/uploads/2011/09/%D0%AD%D0%99%D0%A0-%D0%95%D1%83r%D0%B5-%D0%BE%D0%B7%D0%B5%D1%80%D0%BE.jpg" TargetMode="External"/><Relationship Id="rId10" Type="http://schemas.openxmlformats.org/officeDocument/2006/relationships/hyperlink" Target="http://www.origins.org.ua/pictures/Mountain.jpg" TargetMode="External"/><Relationship Id="rId4" Type="http://schemas.openxmlformats.org/officeDocument/2006/relationships/hyperlink" Target="http://www.inhabitat.com/wp-content/uploads/kangaroo.jpg" TargetMode="External"/><Relationship Id="rId9" Type="http://schemas.openxmlformats.org/officeDocument/2006/relationships/hyperlink" Target="http://cs10084.vkontakte.ru/u15946340/-14/x_cc8526a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7056784" cy="14465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Кроссворд по теме</a:t>
            </a:r>
            <a:br>
              <a:rPr lang="ru-RU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«Австралия»</a:t>
            </a:r>
            <a:endParaRPr lang="ru-RU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6019800" cy="1752600"/>
          </a:xfrm>
        </p:spPr>
        <p:txBody>
          <a:bodyPr/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Работу выполнила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учитель географии 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ОКУ «Санаторная школа-интернат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г.Калининска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» Саратовской области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Орлова Ольга Владимировна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 bwMode="auto">
          <a:xfrm>
            <a:off x="5940152" y="6304362"/>
            <a:ext cx="1042416" cy="432048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 bwMode="auto">
          <a:xfrm>
            <a:off x="470306" y="578617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Л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270213" y="5269567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К</a:t>
            </a:r>
          </a:p>
        </p:txBody>
      </p:sp>
      <p:sp>
        <p:nvSpPr>
          <p:cNvPr id="145" name="Прямоугольник 144"/>
          <p:cNvSpPr/>
          <p:nvPr/>
        </p:nvSpPr>
        <p:spPr bwMode="auto">
          <a:xfrm>
            <a:off x="5124224" y="5236516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И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4555051" y="5252847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Прямоугольник 146"/>
          <p:cNvSpPr/>
          <p:nvPr/>
        </p:nvSpPr>
        <p:spPr bwMode="auto">
          <a:xfrm>
            <a:off x="4011918" y="5252847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Ж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2850514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Ъ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1056815" y="578616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М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07317" y="62796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Ц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6068436" y="578617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Х</a:t>
            </a:r>
          </a:p>
        </p:txBody>
      </p:sp>
      <p:sp>
        <p:nvSpPr>
          <p:cNvPr id="158" name="Прямоугольник 157"/>
          <p:cNvSpPr/>
          <p:nvPr/>
        </p:nvSpPr>
        <p:spPr bwMode="auto">
          <a:xfrm>
            <a:off x="5441151" y="578617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Ф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4903924" y="578617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У</a:t>
            </a:r>
          </a:p>
        </p:txBody>
      </p:sp>
      <p:sp>
        <p:nvSpPr>
          <p:cNvPr id="160" name="Прямоугольник 159"/>
          <p:cNvSpPr/>
          <p:nvPr/>
        </p:nvSpPr>
        <p:spPr bwMode="auto">
          <a:xfrm>
            <a:off x="4352649" y="578617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Т</a:t>
            </a:r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3809005" y="578617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С</a:t>
            </a: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3250058" y="578617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Р</a:t>
            </a: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2722407" y="578617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П</a:t>
            </a:r>
          </a:p>
        </p:txBody>
      </p:sp>
      <p:sp>
        <p:nvSpPr>
          <p:cNvPr id="164" name="Прямоугольник 163"/>
          <p:cNvSpPr/>
          <p:nvPr/>
        </p:nvSpPr>
        <p:spPr bwMode="auto">
          <a:xfrm>
            <a:off x="2150031" y="580545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О</a:t>
            </a:r>
          </a:p>
        </p:txBody>
      </p:sp>
      <p:sp>
        <p:nvSpPr>
          <p:cNvPr id="165" name="Прямоугольник 164"/>
          <p:cNvSpPr/>
          <p:nvPr/>
        </p:nvSpPr>
        <p:spPr bwMode="auto">
          <a:xfrm>
            <a:off x="1592307" y="578617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Н</a:t>
            </a:r>
          </a:p>
        </p:txBody>
      </p:sp>
      <p:sp>
        <p:nvSpPr>
          <p:cNvPr id="166" name="Прямоугольник 165"/>
          <p:cNvSpPr/>
          <p:nvPr/>
        </p:nvSpPr>
        <p:spPr bwMode="auto">
          <a:xfrm>
            <a:off x="1757293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Ш</a:t>
            </a: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1244758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5683699" y="5252847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Й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5683700" y="627893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Я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5124225" y="627893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Ю</a:t>
            </a:r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4506346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Э</a:t>
            </a:r>
          </a:p>
        </p:txBody>
      </p:sp>
      <p:sp>
        <p:nvSpPr>
          <p:cNvPr id="173" name="Прямоугольник 172"/>
          <p:cNvSpPr/>
          <p:nvPr/>
        </p:nvSpPr>
        <p:spPr bwMode="auto">
          <a:xfrm>
            <a:off x="3974854" y="62796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74" name="Прямоугольник 173"/>
          <p:cNvSpPr/>
          <p:nvPr/>
        </p:nvSpPr>
        <p:spPr bwMode="auto">
          <a:xfrm>
            <a:off x="3405452" y="62796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Ы</a:t>
            </a:r>
          </a:p>
        </p:txBody>
      </p:sp>
      <p:sp>
        <p:nvSpPr>
          <p:cNvPr id="175" name="Прямоугольник 174"/>
          <p:cNvSpPr/>
          <p:nvPr/>
        </p:nvSpPr>
        <p:spPr bwMode="auto">
          <a:xfrm>
            <a:off x="2297943" y="627685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Щ</a:t>
            </a:r>
          </a:p>
        </p:txBody>
      </p:sp>
      <p:sp>
        <p:nvSpPr>
          <p:cNvPr id="31745" name="TextBox 31744"/>
          <p:cNvSpPr txBox="1"/>
          <p:nvPr/>
        </p:nvSpPr>
        <p:spPr>
          <a:xfrm>
            <a:off x="322586" y="5205294"/>
            <a:ext cx="4387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31747" name="TextBox 31746"/>
          <p:cNvSpPr txBox="1"/>
          <p:nvPr/>
        </p:nvSpPr>
        <p:spPr>
          <a:xfrm>
            <a:off x="1299125" y="5216090"/>
            <a:ext cx="3752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В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49" name="TextBox 31748"/>
          <p:cNvSpPr txBox="1"/>
          <p:nvPr/>
        </p:nvSpPr>
        <p:spPr>
          <a:xfrm>
            <a:off x="812765" y="5206760"/>
            <a:ext cx="4319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0" name="TextBox 31749"/>
          <p:cNvSpPr txBox="1"/>
          <p:nvPr/>
        </p:nvSpPr>
        <p:spPr>
          <a:xfrm>
            <a:off x="1759590" y="5225929"/>
            <a:ext cx="3904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1" name="TextBox 31750"/>
          <p:cNvSpPr txBox="1"/>
          <p:nvPr/>
        </p:nvSpPr>
        <p:spPr>
          <a:xfrm>
            <a:off x="2277070" y="5235024"/>
            <a:ext cx="4177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Д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3" name="TextBox 31752"/>
          <p:cNvSpPr txBox="1"/>
          <p:nvPr/>
        </p:nvSpPr>
        <p:spPr>
          <a:xfrm>
            <a:off x="2880655" y="5225929"/>
            <a:ext cx="4359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4" name="TextBox 31753"/>
          <p:cNvSpPr txBox="1"/>
          <p:nvPr/>
        </p:nvSpPr>
        <p:spPr>
          <a:xfrm>
            <a:off x="3485259" y="5235024"/>
            <a:ext cx="4035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Ё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5" name="Скругленный прямоугольник 31754"/>
          <p:cNvSpPr/>
          <p:nvPr/>
        </p:nvSpPr>
        <p:spPr bwMode="auto">
          <a:xfrm>
            <a:off x="5045393" y="816620"/>
            <a:ext cx="3141788" cy="1581867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8.Высшая точка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Большого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Водораздельного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Хребта.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82" y="2550635"/>
            <a:ext cx="2968210" cy="21973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6" name="Прямоугольник 115"/>
          <p:cNvSpPr/>
          <p:nvPr/>
        </p:nvSpPr>
        <p:spPr bwMode="auto">
          <a:xfrm>
            <a:off x="104360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 bwMode="auto">
          <a:xfrm>
            <a:off x="1043608" y="89479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1043608" y="116600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1056815" y="169221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1043608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 bwMode="auto">
          <a:xfrm>
            <a:off x="1056815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1339050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74816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 bwMode="auto">
          <a:xfrm>
            <a:off x="1634492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1929934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 bwMode="auto">
          <a:xfrm>
            <a:off x="222537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1043608" y="36734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>
            <a:off x="252081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2816260" y="6316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 bwMode="auto">
          <a:xfrm>
            <a:off x="747842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 bwMode="auto">
          <a:xfrm>
            <a:off x="1339050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 bwMode="auto">
          <a:xfrm>
            <a:off x="1634492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1929934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2225376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 bwMode="auto">
          <a:xfrm>
            <a:off x="2520818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9" name="Прямоугольник 178"/>
          <p:cNvSpPr/>
          <p:nvPr/>
        </p:nvSpPr>
        <p:spPr bwMode="auto">
          <a:xfrm>
            <a:off x="1929934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 bwMode="auto">
          <a:xfrm>
            <a:off x="2520818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 bwMode="auto">
          <a:xfrm>
            <a:off x="470307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761373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 bwMode="auto">
          <a:xfrm>
            <a:off x="1056815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 bwMode="auto">
          <a:xfrm>
            <a:off x="192993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 bwMode="auto">
          <a:xfrm>
            <a:off x="1929934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 bwMode="auto">
          <a:xfrm>
            <a:off x="1929934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1929934" y="169430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8" name="Прямоугольник 187"/>
          <p:cNvSpPr/>
          <p:nvPr/>
        </p:nvSpPr>
        <p:spPr bwMode="auto">
          <a:xfrm>
            <a:off x="3110010" y="299972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9" name="Прямоугольник 188"/>
          <p:cNvSpPr/>
          <p:nvPr/>
        </p:nvSpPr>
        <p:spPr bwMode="auto">
          <a:xfrm>
            <a:off x="2520818" y="300357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0" name="Прямоугольник 189"/>
          <p:cNvSpPr/>
          <p:nvPr/>
        </p:nvSpPr>
        <p:spPr bwMode="auto">
          <a:xfrm>
            <a:off x="2520818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Прямоугольник 190"/>
          <p:cNvSpPr/>
          <p:nvPr/>
        </p:nvSpPr>
        <p:spPr bwMode="auto">
          <a:xfrm>
            <a:off x="2520818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2520818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 bwMode="auto">
          <a:xfrm>
            <a:off x="2520818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 bwMode="auto">
          <a:xfrm>
            <a:off x="2519126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Прямоугольник 194"/>
          <p:cNvSpPr/>
          <p:nvPr/>
        </p:nvSpPr>
        <p:spPr bwMode="auto">
          <a:xfrm>
            <a:off x="4313665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3110010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3110010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8" name="Прямоугольник 197"/>
          <p:cNvSpPr/>
          <p:nvPr/>
        </p:nvSpPr>
        <p:spPr bwMode="auto">
          <a:xfrm>
            <a:off x="4609107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Прямоугольник 198"/>
          <p:cNvSpPr/>
          <p:nvPr/>
        </p:nvSpPr>
        <p:spPr bwMode="auto">
          <a:xfrm>
            <a:off x="4313665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3996336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370089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3405452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3" name="Прямоугольник 202"/>
          <p:cNvSpPr/>
          <p:nvPr/>
        </p:nvSpPr>
        <p:spPr bwMode="auto">
          <a:xfrm>
            <a:off x="2814568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" name="Прямоугольник 203"/>
          <p:cNvSpPr/>
          <p:nvPr/>
        </p:nvSpPr>
        <p:spPr bwMode="auto">
          <a:xfrm>
            <a:off x="3110010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" name="Прямоугольник 204"/>
          <p:cNvSpPr/>
          <p:nvPr/>
        </p:nvSpPr>
        <p:spPr bwMode="auto">
          <a:xfrm>
            <a:off x="3108313" y="406306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" name="Прямоугольник 205"/>
          <p:cNvSpPr/>
          <p:nvPr/>
        </p:nvSpPr>
        <p:spPr bwMode="auto">
          <a:xfrm>
            <a:off x="3108313" y="379996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" name="Прямоугольник 206"/>
          <p:cNvSpPr/>
          <p:nvPr/>
        </p:nvSpPr>
        <p:spPr bwMode="auto">
          <a:xfrm>
            <a:off x="3108313" y="353685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8" name="Прямоугольник 207"/>
          <p:cNvSpPr/>
          <p:nvPr/>
        </p:nvSpPr>
        <p:spPr bwMode="auto">
          <a:xfrm>
            <a:off x="3108313" y="327374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9" name="Прямоугольник 208"/>
          <p:cNvSpPr/>
          <p:nvPr/>
        </p:nvSpPr>
        <p:spPr bwMode="auto">
          <a:xfrm>
            <a:off x="4313665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 bwMode="auto">
          <a:xfrm>
            <a:off x="4313665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1" name="Прямоугольник 210"/>
          <p:cNvSpPr/>
          <p:nvPr/>
        </p:nvSpPr>
        <p:spPr bwMode="auto">
          <a:xfrm>
            <a:off x="4313665" y="274673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 bwMode="auto">
          <a:xfrm>
            <a:off x="4313665" y="378904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3" name="Прямоугольник 212"/>
          <p:cNvSpPr/>
          <p:nvPr/>
        </p:nvSpPr>
        <p:spPr bwMode="auto">
          <a:xfrm>
            <a:off x="4313665" y="352593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4" name="Прямоугольник 213"/>
          <p:cNvSpPr/>
          <p:nvPr/>
        </p:nvSpPr>
        <p:spPr bwMode="auto">
          <a:xfrm>
            <a:off x="4313665" y="326282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" name="Прямоугольник 214"/>
          <p:cNvSpPr/>
          <p:nvPr/>
        </p:nvSpPr>
        <p:spPr bwMode="auto">
          <a:xfrm>
            <a:off x="4313665" y="301063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730702" y="13489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776606" y="576763"/>
            <a:ext cx="20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039813" y="5626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404808" y="578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1648311" y="571590"/>
            <a:ext cx="31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921202" y="578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229456" y="5767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504461" y="578576"/>
            <a:ext cx="31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806660" y="562677"/>
            <a:ext cx="23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010682" y="1375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381653" y="137808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660285" y="1379195"/>
            <a:ext cx="25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959069" y="13489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238488" y="1379194"/>
            <a:ext cx="27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553584" y="13851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87922" y="1877382"/>
            <a:ext cx="31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61373" y="19043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019877" y="1877382"/>
            <a:ext cx="22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4" name="Прямоугольник 233"/>
          <p:cNvSpPr/>
          <p:nvPr/>
        </p:nvSpPr>
        <p:spPr bwMode="auto">
          <a:xfrm>
            <a:off x="3513596" y="1206196"/>
            <a:ext cx="332433" cy="423017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510394" y="243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776867" y="24331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068125" y="242039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371715" y="24305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700894" y="24445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3996336" y="2444506"/>
            <a:ext cx="3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259018" y="24445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 flipV="1">
            <a:off x="4610100" y="2483630"/>
            <a:ext cx="29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43" name="Прямая со стрелкой 242"/>
          <p:cNvCxnSpPr>
            <a:endCxn id="197" idx="0"/>
          </p:cNvCxnSpPr>
          <p:nvPr/>
        </p:nvCxnSpPr>
        <p:spPr bwMode="auto">
          <a:xfrm flipH="1">
            <a:off x="3257731" y="1629213"/>
            <a:ext cx="404199" cy="5811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4" name="TextBox 243"/>
          <p:cNvSpPr txBox="1"/>
          <p:nvPr/>
        </p:nvSpPr>
        <p:spPr>
          <a:xfrm>
            <a:off x="1061708" y="27540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1028129" y="81662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1043019" y="11149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015490" y="164119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010485" y="21572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3500749" y="1244442"/>
            <a:ext cx="32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8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899561" y="111497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1972650" y="16292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1982440" y="189417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1982440" y="21674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1954714" y="242497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2512816" y="11128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2492372" y="1626273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2499719" y="1905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525306" y="21572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2517291" y="269362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2509337" y="294660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972234" y="145027"/>
            <a:ext cx="3401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 вертикали: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3361" y="2174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3361" y="26682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6109" y="295752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ц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6442" y="322063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ю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9260" y="348374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ш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8620" y="3746848"/>
            <a:ext cx="31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3169" y="40099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Управляющая кнопка: далее 19">
            <a:hlinkClick r:id="rId3" action="ppaction://hlinksldjump" highlightClick="1"/>
          </p:cNvPr>
          <p:cNvSpPr/>
          <p:nvPr/>
        </p:nvSpPr>
        <p:spPr bwMode="auto">
          <a:xfrm>
            <a:off x="7010748" y="6295339"/>
            <a:ext cx="826392" cy="41549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31" grpId="0" animBg="1"/>
      <p:bldP spid="145" grpId="0" animBg="1"/>
      <p:bldP spid="146" grpId="0" animBg="1"/>
      <p:bldP spid="147" grpId="0" animBg="1"/>
      <p:bldP spid="154" grpId="0" animBg="1"/>
      <p:bldP spid="155" grpId="0" animBg="1"/>
      <p:bldP spid="157" grpId="0" animBg="1"/>
      <p:bldP spid="158" grpId="0" animBg="1"/>
      <p:bldP spid="159" grpId="0" animBg="1"/>
      <p:bldP spid="160" grpId="0" animBg="1"/>
      <p:bldP spid="162" grpId="0" animBg="1"/>
      <p:bldP spid="163" grpId="0" animBg="1"/>
      <p:bldP spid="165" grpId="0" animBg="1"/>
      <p:bldP spid="167" grpId="0" animBg="1"/>
      <p:bldP spid="169" grpId="0" animBg="1"/>
      <p:bldP spid="170" grpId="0" animBg="1"/>
      <p:bldP spid="172" grpId="0" animBg="1"/>
      <p:bldP spid="173" grpId="0" animBg="1"/>
      <p:bldP spid="174" grpId="0" animBg="1"/>
      <p:bldP spid="175" grpId="0" animBg="1"/>
      <p:bldP spid="31745" grpId="0" animBg="1"/>
      <p:bldP spid="31747" grpId="0" animBg="1"/>
      <p:bldP spid="31749" grpId="0" animBg="1"/>
      <p:bldP spid="31750" grpId="0" animBg="1"/>
      <p:bldP spid="31751" grpId="0" animBg="1"/>
      <p:bldP spid="31753" grpId="0" animBg="1"/>
      <p:bldP spid="31754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 bwMode="auto">
          <a:xfrm>
            <a:off x="505541" y="552536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Л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192370" y="5105024"/>
            <a:ext cx="403553" cy="387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К</a:t>
            </a:r>
          </a:p>
        </p:txBody>
      </p:sp>
      <p:sp>
        <p:nvSpPr>
          <p:cNvPr id="145" name="Прямоугольник 144"/>
          <p:cNvSpPr/>
          <p:nvPr/>
        </p:nvSpPr>
        <p:spPr bwMode="auto">
          <a:xfrm>
            <a:off x="5124225" y="5101629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И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4589948" y="5100705"/>
            <a:ext cx="403553" cy="3871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Прямоугольник 146"/>
          <p:cNvSpPr/>
          <p:nvPr/>
        </p:nvSpPr>
        <p:spPr bwMode="auto">
          <a:xfrm>
            <a:off x="4039078" y="5100705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Ж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2854768" y="59894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Ъ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1020644" y="55307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М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48166" y="598470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Ц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5964253" y="561080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Х</a:t>
            </a:r>
          </a:p>
        </p:txBody>
      </p:sp>
      <p:sp>
        <p:nvSpPr>
          <p:cNvPr id="158" name="Прямоугольник 157"/>
          <p:cNvSpPr/>
          <p:nvPr/>
        </p:nvSpPr>
        <p:spPr bwMode="auto">
          <a:xfrm>
            <a:off x="5405630" y="5615447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Ф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4825298" y="557028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У</a:t>
            </a:r>
          </a:p>
        </p:txBody>
      </p:sp>
      <p:sp>
        <p:nvSpPr>
          <p:cNvPr id="160" name="Прямоугольник 159"/>
          <p:cNvSpPr/>
          <p:nvPr/>
        </p:nvSpPr>
        <p:spPr bwMode="auto">
          <a:xfrm>
            <a:off x="4313665" y="556686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Т</a:t>
            </a:r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3740504" y="55307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С</a:t>
            </a: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3232150" y="55307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Р</a:t>
            </a: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2695068" y="55307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П</a:t>
            </a:r>
          </a:p>
        </p:txBody>
      </p:sp>
      <p:sp>
        <p:nvSpPr>
          <p:cNvPr id="164" name="Прямоугольник 163"/>
          <p:cNvSpPr/>
          <p:nvPr/>
        </p:nvSpPr>
        <p:spPr bwMode="auto">
          <a:xfrm>
            <a:off x="2150031" y="55307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О</a:t>
            </a:r>
          </a:p>
        </p:txBody>
      </p:sp>
      <p:sp>
        <p:nvSpPr>
          <p:cNvPr id="165" name="Прямоугольник 164"/>
          <p:cNvSpPr/>
          <p:nvPr/>
        </p:nvSpPr>
        <p:spPr bwMode="auto">
          <a:xfrm>
            <a:off x="1580436" y="55307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Н</a:t>
            </a:r>
          </a:p>
        </p:txBody>
      </p:sp>
      <p:sp>
        <p:nvSpPr>
          <p:cNvPr id="166" name="Прямоугольник 165"/>
          <p:cNvSpPr/>
          <p:nvPr/>
        </p:nvSpPr>
        <p:spPr bwMode="auto">
          <a:xfrm>
            <a:off x="1802744" y="598470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Ш</a:t>
            </a: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1280280" y="596435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5683699" y="5105024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Й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5683699" y="603910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Я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5124225" y="603909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Ю</a:t>
            </a:r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4555235" y="60151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Э</a:t>
            </a:r>
          </a:p>
        </p:txBody>
      </p:sp>
      <p:sp>
        <p:nvSpPr>
          <p:cNvPr id="173" name="Прямоугольник 172"/>
          <p:cNvSpPr/>
          <p:nvPr/>
        </p:nvSpPr>
        <p:spPr bwMode="auto">
          <a:xfrm>
            <a:off x="3949685" y="60151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74" name="Прямоугольник 173"/>
          <p:cNvSpPr/>
          <p:nvPr/>
        </p:nvSpPr>
        <p:spPr bwMode="auto">
          <a:xfrm>
            <a:off x="3421219" y="602042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Ы</a:t>
            </a:r>
          </a:p>
        </p:txBody>
      </p:sp>
      <p:sp>
        <p:nvSpPr>
          <p:cNvPr id="175" name="Прямоугольник 174"/>
          <p:cNvSpPr/>
          <p:nvPr/>
        </p:nvSpPr>
        <p:spPr bwMode="auto">
          <a:xfrm>
            <a:off x="2351807" y="59894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Щ</a:t>
            </a:r>
          </a:p>
        </p:txBody>
      </p:sp>
      <p:sp>
        <p:nvSpPr>
          <p:cNvPr id="31745" name="TextBox 31744"/>
          <p:cNvSpPr txBox="1"/>
          <p:nvPr/>
        </p:nvSpPr>
        <p:spPr>
          <a:xfrm>
            <a:off x="268530" y="5020628"/>
            <a:ext cx="4387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31747" name="TextBox 31746"/>
          <p:cNvSpPr txBox="1"/>
          <p:nvPr/>
        </p:nvSpPr>
        <p:spPr>
          <a:xfrm>
            <a:off x="1352257" y="5051190"/>
            <a:ext cx="3752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В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49" name="TextBox 31748"/>
          <p:cNvSpPr txBox="1"/>
          <p:nvPr/>
        </p:nvSpPr>
        <p:spPr>
          <a:xfrm>
            <a:off x="790428" y="5032851"/>
            <a:ext cx="4319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0" name="TextBox 31749"/>
          <p:cNvSpPr txBox="1"/>
          <p:nvPr/>
        </p:nvSpPr>
        <p:spPr>
          <a:xfrm>
            <a:off x="1849332" y="5051732"/>
            <a:ext cx="3904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1" name="TextBox 31750"/>
          <p:cNvSpPr txBox="1"/>
          <p:nvPr/>
        </p:nvSpPr>
        <p:spPr>
          <a:xfrm>
            <a:off x="2405568" y="5059081"/>
            <a:ext cx="4177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Д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3" name="TextBox 31752"/>
          <p:cNvSpPr txBox="1"/>
          <p:nvPr/>
        </p:nvSpPr>
        <p:spPr>
          <a:xfrm>
            <a:off x="2953914" y="5078125"/>
            <a:ext cx="45153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4" name="TextBox 31753"/>
          <p:cNvSpPr txBox="1"/>
          <p:nvPr/>
        </p:nvSpPr>
        <p:spPr>
          <a:xfrm>
            <a:off x="3528108" y="5082365"/>
            <a:ext cx="4467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Ё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5" name="Скругленный прямоугольник 31754"/>
          <p:cNvSpPr/>
          <p:nvPr/>
        </p:nvSpPr>
        <p:spPr bwMode="auto">
          <a:xfrm>
            <a:off x="5041684" y="747343"/>
            <a:ext cx="2698668" cy="1406012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9.Полуостров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 севере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Австралии.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b="20674"/>
          <a:stretch/>
        </p:blipFill>
        <p:spPr>
          <a:xfrm>
            <a:off x="5124225" y="2329219"/>
            <a:ext cx="3110813" cy="2251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3" name="Прямоугольник 192"/>
          <p:cNvSpPr/>
          <p:nvPr/>
        </p:nvSpPr>
        <p:spPr bwMode="auto">
          <a:xfrm>
            <a:off x="104360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 bwMode="auto">
          <a:xfrm>
            <a:off x="1043608" y="89479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Прямоугольник 194"/>
          <p:cNvSpPr/>
          <p:nvPr/>
        </p:nvSpPr>
        <p:spPr bwMode="auto">
          <a:xfrm>
            <a:off x="1043608" y="116600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1056815" y="169221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1043608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8" name="Прямоугольник 197"/>
          <p:cNvSpPr/>
          <p:nvPr/>
        </p:nvSpPr>
        <p:spPr bwMode="auto">
          <a:xfrm>
            <a:off x="1056815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Прямоугольник 198"/>
          <p:cNvSpPr/>
          <p:nvPr/>
        </p:nvSpPr>
        <p:spPr bwMode="auto">
          <a:xfrm>
            <a:off x="1339050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74816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634492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1929934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3" name="Прямоугольник 202"/>
          <p:cNvSpPr/>
          <p:nvPr/>
        </p:nvSpPr>
        <p:spPr bwMode="auto">
          <a:xfrm>
            <a:off x="222537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" name="Прямоугольник 203"/>
          <p:cNvSpPr/>
          <p:nvPr/>
        </p:nvSpPr>
        <p:spPr bwMode="auto">
          <a:xfrm>
            <a:off x="1043608" y="36734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" name="Прямоугольник 204"/>
          <p:cNvSpPr/>
          <p:nvPr/>
        </p:nvSpPr>
        <p:spPr bwMode="auto">
          <a:xfrm>
            <a:off x="252081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" name="Прямоугольник 205"/>
          <p:cNvSpPr/>
          <p:nvPr/>
        </p:nvSpPr>
        <p:spPr bwMode="auto">
          <a:xfrm>
            <a:off x="2816260" y="6316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" name="Прямоугольник 206"/>
          <p:cNvSpPr/>
          <p:nvPr/>
        </p:nvSpPr>
        <p:spPr bwMode="auto">
          <a:xfrm>
            <a:off x="747842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8" name="Прямоугольник 207"/>
          <p:cNvSpPr/>
          <p:nvPr/>
        </p:nvSpPr>
        <p:spPr bwMode="auto">
          <a:xfrm>
            <a:off x="1339050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9" name="Прямоугольник 208"/>
          <p:cNvSpPr/>
          <p:nvPr/>
        </p:nvSpPr>
        <p:spPr bwMode="auto">
          <a:xfrm>
            <a:off x="1634492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 bwMode="auto">
          <a:xfrm>
            <a:off x="1929934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1" name="Прямоугольник 210"/>
          <p:cNvSpPr/>
          <p:nvPr/>
        </p:nvSpPr>
        <p:spPr bwMode="auto">
          <a:xfrm>
            <a:off x="2225376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 bwMode="auto">
          <a:xfrm>
            <a:off x="2520818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3" name="Прямоугольник 212"/>
          <p:cNvSpPr/>
          <p:nvPr/>
        </p:nvSpPr>
        <p:spPr bwMode="auto">
          <a:xfrm>
            <a:off x="1929934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4" name="Прямоугольник 213"/>
          <p:cNvSpPr/>
          <p:nvPr/>
        </p:nvSpPr>
        <p:spPr bwMode="auto">
          <a:xfrm>
            <a:off x="2520818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" name="Прямоугольник 214"/>
          <p:cNvSpPr/>
          <p:nvPr/>
        </p:nvSpPr>
        <p:spPr bwMode="auto">
          <a:xfrm>
            <a:off x="470307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6" name="Прямоугольник 215"/>
          <p:cNvSpPr/>
          <p:nvPr/>
        </p:nvSpPr>
        <p:spPr bwMode="auto">
          <a:xfrm>
            <a:off x="761373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1056815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8" name="Прямоугольник 217"/>
          <p:cNvSpPr/>
          <p:nvPr/>
        </p:nvSpPr>
        <p:spPr bwMode="auto">
          <a:xfrm>
            <a:off x="192993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9" name="Прямоугольник 218"/>
          <p:cNvSpPr/>
          <p:nvPr/>
        </p:nvSpPr>
        <p:spPr bwMode="auto">
          <a:xfrm>
            <a:off x="1929934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1929934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1929934" y="169430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2" name="Прямоугольник 221"/>
          <p:cNvSpPr/>
          <p:nvPr/>
        </p:nvSpPr>
        <p:spPr bwMode="auto">
          <a:xfrm>
            <a:off x="3110010" y="299972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3" name="Прямоугольник 222"/>
          <p:cNvSpPr/>
          <p:nvPr/>
        </p:nvSpPr>
        <p:spPr bwMode="auto">
          <a:xfrm>
            <a:off x="2520818" y="300357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4" name="Прямоугольник 223"/>
          <p:cNvSpPr/>
          <p:nvPr/>
        </p:nvSpPr>
        <p:spPr bwMode="auto">
          <a:xfrm>
            <a:off x="2520818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" name="Прямоугольник 224"/>
          <p:cNvSpPr/>
          <p:nvPr/>
        </p:nvSpPr>
        <p:spPr bwMode="auto">
          <a:xfrm>
            <a:off x="2520818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Прямоугольник 225"/>
          <p:cNvSpPr/>
          <p:nvPr/>
        </p:nvSpPr>
        <p:spPr bwMode="auto">
          <a:xfrm>
            <a:off x="2520818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7" name="Прямоугольник 226"/>
          <p:cNvSpPr/>
          <p:nvPr/>
        </p:nvSpPr>
        <p:spPr bwMode="auto">
          <a:xfrm>
            <a:off x="2520818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8" name="Прямоугольник 227"/>
          <p:cNvSpPr/>
          <p:nvPr/>
        </p:nvSpPr>
        <p:spPr bwMode="auto">
          <a:xfrm>
            <a:off x="2519126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9" name="Прямоугольник 228"/>
          <p:cNvSpPr/>
          <p:nvPr/>
        </p:nvSpPr>
        <p:spPr bwMode="auto">
          <a:xfrm>
            <a:off x="4313665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 bwMode="auto">
          <a:xfrm>
            <a:off x="3110010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Прямоугольник 230"/>
          <p:cNvSpPr/>
          <p:nvPr/>
        </p:nvSpPr>
        <p:spPr bwMode="auto">
          <a:xfrm>
            <a:off x="3110010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Прямоугольник 231"/>
          <p:cNvSpPr/>
          <p:nvPr/>
        </p:nvSpPr>
        <p:spPr bwMode="auto">
          <a:xfrm>
            <a:off x="4609107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Прямоугольник 232"/>
          <p:cNvSpPr/>
          <p:nvPr/>
        </p:nvSpPr>
        <p:spPr bwMode="auto">
          <a:xfrm>
            <a:off x="4313665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4" name="Прямоугольник 233"/>
          <p:cNvSpPr/>
          <p:nvPr/>
        </p:nvSpPr>
        <p:spPr bwMode="auto">
          <a:xfrm>
            <a:off x="3996336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" name="Прямоугольник 234"/>
          <p:cNvSpPr/>
          <p:nvPr/>
        </p:nvSpPr>
        <p:spPr bwMode="auto">
          <a:xfrm>
            <a:off x="370089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6" name="Прямоугольник 235"/>
          <p:cNvSpPr/>
          <p:nvPr/>
        </p:nvSpPr>
        <p:spPr bwMode="auto">
          <a:xfrm>
            <a:off x="3405452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Прямоугольник 236"/>
          <p:cNvSpPr/>
          <p:nvPr/>
        </p:nvSpPr>
        <p:spPr bwMode="auto">
          <a:xfrm>
            <a:off x="2814568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Прямоугольник 237"/>
          <p:cNvSpPr/>
          <p:nvPr/>
        </p:nvSpPr>
        <p:spPr bwMode="auto">
          <a:xfrm>
            <a:off x="3110010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Прямоугольник 238"/>
          <p:cNvSpPr/>
          <p:nvPr/>
        </p:nvSpPr>
        <p:spPr bwMode="auto">
          <a:xfrm>
            <a:off x="3108313" y="406306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0" name="Прямоугольник 239"/>
          <p:cNvSpPr/>
          <p:nvPr/>
        </p:nvSpPr>
        <p:spPr bwMode="auto">
          <a:xfrm>
            <a:off x="3108313" y="379996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Прямоугольник 240"/>
          <p:cNvSpPr/>
          <p:nvPr/>
        </p:nvSpPr>
        <p:spPr bwMode="auto">
          <a:xfrm>
            <a:off x="3108313" y="353685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2" name="Прямоугольник 241"/>
          <p:cNvSpPr/>
          <p:nvPr/>
        </p:nvSpPr>
        <p:spPr bwMode="auto">
          <a:xfrm>
            <a:off x="3108313" y="327374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3" name="Прямоугольник 242"/>
          <p:cNvSpPr/>
          <p:nvPr/>
        </p:nvSpPr>
        <p:spPr bwMode="auto">
          <a:xfrm>
            <a:off x="4313665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Прямоугольник 243"/>
          <p:cNvSpPr/>
          <p:nvPr/>
        </p:nvSpPr>
        <p:spPr bwMode="auto">
          <a:xfrm>
            <a:off x="4313665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" name="Прямоугольник 244"/>
          <p:cNvSpPr/>
          <p:nvPr/>
        </p:nvSpPr>
        <p:spPr bwMode="auto">
          <a:xfrm>
            <a:off x="4313665" y="274673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6" name="Прямоугольник 245"/>
          <p:cNvSpPr/>
          <p:nvPr/>
        </p:nvSpPr>
        <p:spPr bwMode="auto">
          <a:xfrm>
            <a:off x="4313665" y="378904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7" name="Прямоугольник 246"/>
          <p:cNvSpPr/>
          <p:nvPr/>
        </p:nvSpPr>
        <p:spPr bwMode="auto">
          <a:xfrm>
            <a:off x="4313665" y="352593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8" name="Прямоугольник 247"/>
          <p:cNvSpPr/>
          <p:nvPr/>
        </p:nvSpPr>
        <p:spPr bwMode="auto">
          <a:xfrm>
            <a:off x="4313665" y="326282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9" name="Прямоугольник 248"/>
          <p:cNvSpPr/>
          <p:nvPr/>
        </p:nvSpPr>
        <p:spPr bwMode="auto">
          <a:xfrm>
            <a:off x="4313665" y="301063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730702" y="13489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76606" y="576763"/>
            <a:ext cx="20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1026135" y="5626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1330318" y="5606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1648311" y="571590"/>
            <a:ext cx="31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1893391" y="5767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2229456" y="5767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2498747" y="562677"/>
            <a:ext cx="31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841419" y="576763"/>
            <a:ext cx="23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010682" y="1375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381653" y="137808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1660285" y="1379195"/>
            <a:ext cx="25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1959069" y="13489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2238488" y="1379194"/>
            <a:ext cx="27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2553584" y="13851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487922" y="1877382"/>
            <a:ext cx="31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761373" y="19043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1037166" y="1901325"/>
            <a:ext cx="22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8" name="Прямоугольник 267"/>
          <p:cNvSpPr/>
          <p:nvPr/>
        </p:nvSpPr>
        <p:spPr bwMode="auto">
          <a:xfrm>
            <a:off x="4281180" y="603328"/>
            <a:ext cx="332433" cy="423017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2510394" y="243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2776867" y="24331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3068125" y="242039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3386414" y="24305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3700894" y="24445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3996336" y="2444506"/>
            <a:ext cx="3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4295699" y="24331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 flipV="1">
            <a:off x="4610100" y="2483630"/>
            <a:ext cx="29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77" name="Прямая со стрелкой 276"/>
          <p:cNvCxnSpPr>
            <a:stCxn id="268" idx="2"/>
            <a:endCxn id="243" idx="0"/>
          </p:cNvCxnSpPr>
          <p:nvPr/>
        </p:nvCxnSpPr>
        <p:spPr bwMode="auto">
          <a:xfrm>
            <a:off x="4447397" y="1026345"/>
            <a:ext cx="13989" cy="6578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8" name="TextBox 277"/>
          <p:cNvSpPr txBox="1"/>
          <p:nvPr/>
        </p:nvSpPr>
        <p:spPr>
          <a:xfrm>
            <a:off x="1061708" y="27540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1028129" y="81662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998160" y="11492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1056899" y="164119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1009372" y="21742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267282" y="667276"/>
            <a:ext cx="35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9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899561" y="111497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1972650" y="16292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1982440" y="189417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1982440" y="21674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1954714" y="242497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2512816" y="11128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2492372" y="1626273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2499719" y="1905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2525306" y="21572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2517291" y="269362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2509337" y="294660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3083361" y="2174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3083361" y="26682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3056109" y="295752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ц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3036442" y="322063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ю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3069260" y="348374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ш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3098620" y="3746848"/>
            <a:ext cx="31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3093169" y="40099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2054" y="1631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1850" y="19196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2327" y="215728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292" y="269362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8060" y="2946609"/>
            <a:ext cx="41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0944" y="31928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3665" y="348374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073" y="374684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4666859" y="162568"/>
            <a:ext cx="3401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 вертикали: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 bwMode="auto">
          <a:xfrm>
            <a:off x="6860017" y="6317902"/>
            <a:ext cx="880335" cy="359204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6" grpId="0" animBg="1"/>
      <p:bldP spid="147" grpId="0" animBg="1"/>
      <p:bldP spid="154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3" grpId="0" animBg="1"/>
      <p:bldP spid="164" grpId="0" animBg="1"/>
      <p:bldP spid="166" grpId="0" animBg="1"/>
      <p:bldP spid="167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31747" grpId="0" animBg="1"/>
      <p:bldP spid="31749" grpId="0" animBg="1"/>
      <p:bldP spid="31750" grpId="0" animBg="1"/>
      <p:bldP spid="3175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 bwMode="auto">
          <a:xfrm>
            <a:off x="505541" y="552536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Л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192370" y="5105024"/>
            <a:ext cx="403553" cy="387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К</a:t>
            </a:r>
          </a:p>
        </p:txBody>
      </p:sp>
      <p:sp>
        <p:nvSpPr>
          <p:cNvPr id="145" name="Прямоугольник 144"/>
          <p:cNvSpPr/>
          <p:nvPr/>
        </p:nvSpPr>
        <p:spPr bwMode="auto">
          <a:xfrm>
            <a:off x="5124225" y="5101629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И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4589948" y="5100705"/>
            <a:ext cx="403553" cy="3871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Прямоугольник 146"/>
          <p:cNvSpPr/>
          <p:nvPr/>
        </p:nvSpPr>
        <p:spPr bwMode="auto">
          <a:xfrm>
            <a:off x="4039078" y="5100705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Ж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2854768" y="59894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Ъ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1020644" y="55307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М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48166" y="598470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Ц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5964253" y="556686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Х</a:t>
            </a:r>
          </a:p>
        </p:txBody>
      </p:sp>
      <p:sp>
        <p:nvSpPr>
          <p:cNvPr id="158" name="Прямоугольник 157"/>
          <p:cNvSpPr/>
          <p:nvPr/>
        </p:nvSpPr>
        <p:spPr bwMode="auto">
          <a:xfrm>
            <a:off x="5405630" y="55648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Ф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4844683" y="556488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У</a:t>
            </a:r>
          </a:p>
        </p:txBody>
      </p:sp>
      <p:sp>
        <p:nvSpPr>
          <p:cNvPr id="160" name="Прямоугольник 159"/>
          <p:cNvSpPr/>
          <p:nvPr/>
        </p:nvSpPr>
        <p:spPr bwMode="auto">
          <a:xfrm>
            <a:off x="4313665" y="556686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Т</a:t>
            </a:r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3740504" y="55307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С</a:t>
            </a: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3232150" y="55307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Р</a:t>
            </a: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2695068" y="55307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П</a:t>
            </a:r>
          </a:p>
        </p:txBody>
      </p:sp>
      <p:sp>
        <p:nvSpPr>
          <p:cNvPr id="164" name="Прямоугольник 163"/>
          <p:cNvSpPr/>
          <p:nvPr/>
        </p:nvSpPr>
        <p:spPr bwMode="auto">
          <a:xfrm>
            <a:off x="2150031" y="55307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О</a:t>
            </a:r>
          </a:p>
        </p:txBody>
      </p:sp>
      <p:sp>
        <p:nvSpPr>
          <p:cNvPr id="165" name="Прямоугольник 164"/>
          <p:cNvSpPr/>
          <p:nvPr/>
        </p:nvSpPr>
        <p:spPr bwMode="auto">
          <a:xfrm>
            <a:off x="1580436" y="55307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Н</a:t>
            </a:r>
          </a:p>
        </p:txBody>
      </p:sp>
      <p:sp>
        <p:nvSpPr>
          <p:cNvPr id="166" name="Прямоугольник 165"/>
          <p:cNvSpPr/>
          <p:nvPr/>
        </p:nvSpPr>
        <p:spPr bwMode="auto">
          <a:xfrm>
            <a:off x="1802744" y="598470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Ш</a:t>
            </a: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1280280" y="596435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5683699" y="5105024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Й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5683699" y="603910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Я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5124225" y="603909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Ю</a:t>
            </a:r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4555235" y="60151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Э</a:t>
            </a:r>
          </a:p>
        </p:txBody>
      </p:sp>
      <p:sp>
        <p:nvSpPr>
          <p:cNvPr id="173" name="Прямоугольник 172"/>
          <p:cNvSpPr/>
          <p:nvPr/>
        </p:nvSpPr>
        <p:spPr bwMode="auto">
          <a:xfrm>
            <a:off x="3949685" y="60151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74" name="Прямоугольник 173"/>
          <p:cNvSpPr/>
          <p:nvPr/>
        </p:nvSpPr>
        <p:spPr bwMode="auto">
          <a:xfrm>
            <a:off x="3421219" y="602042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Ы</a:t>
            </a:r>
          </a:p>
        </p:txBody>
      </p:sp>
      <p:sp>
        <p:nvSpPr>
          <p:cNvPr id="175" name="Прямоугольник 174"/>
          <p:cNvSpPr/>
          <p:nvPr/>
        </p:nvSpPr>
        <p:spPr bwMode="auto">
          <a:xfrm>
            <a:off x="2351807" y="59894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Щ</a:t>
            </a:r>
          </a:p>
        </p:txBody>
      </p:sp>
      <p:sp>
        <p:nvSpPr>
          <p:cNvPr id="31745" name="TextBox 31744"/>
          <p:cNvSpPr txBox="1"/>
          <p:nvPr/>
        </p:nvSpPr>
        <p:spPr>
          <a:xfrm>
            <a:off x="268530" y="5020628"/>
            <a:ext cx="4387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31747" name="TextBox 31746"/>
          <p:cNvSpPr txBox="1"/>
          <p:nvPr/>
        </p:nvSpPr>
        <p:spPr>
          <a:xfrm>
            <a:off x="1352257" y="5051190"/>
            <a:ext cx="3752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В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49" name="TextBox 31748"/>
          <p:cNvSpPr txBox="1"/>
          <p:nvPr/>
        </p:nvSpPr>
        <p:spPr>
          <a:xfrm>
            <a:off x="790428" y="5032851"/>
            <a:ext cx="4319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0" name="TextBox 31749"/>
          <p:cNvSpPr txBox="1"/>
          <p:nvPr/>
        </p:nvSpPr>
        <p:spPr>
          <a:xfrm>
            <a:off x="1849332" y="5051732"/>
            <a:ext cx="3904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1" name="TextBox 31750"/>
          <p:cNvSpPr txBox="1"/>
          <p:nvPr/>
        </p:nvSpPr>
        <p:spPr>
          <a:xfrm>
            <a:off x="2405568" y="5059081"/>
            <a:ext cx="4177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Д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3" name="TextBox 31752"/>
          <p:cNvSpPr txBox="1"/>
          <p:nvPr/>
        </p:nvSpPr>
        <p:spPr>
          <a:xfrm>
            <a:off x="2953914" y="5078125"/>
            <a:ext cx="45153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4" name="TextBox 31753"/>
          <p:cNvSpPr txBox="1"/>
          <p:nvPr/>
        </p:nvSpPr>
        <p:spPr>
          <a:xfrm>
            <a:off x="3528108" y="5082365"/>
            <a:ext cx="4467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Ё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93" name="Прямоугольник 192"/>
          <p:cNvSpPr/>
          <p:nvPr/>
        </p:nvSpPr>
        <p:spPr bwMode="auto">
          <a:xfrm>
            <a:off x="748166" y="57676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 bwMode="auto">
          <a:xfrm>
            <a:off x="748166" y="83987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Прямоугольник 194"/>
          <p:cNvSpPr/>
          <p:nvPr/>
        </p:nvSpPr>
        <p:spPr bwMode="auto">
          <a:xfrm>
            <a:off x="748166" y="1113170"/>
            <a:ext cx="295442" cy="26101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761373" y="163729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748166" y="13741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8" name="Прямоугольник 197"/>
          <p:cNvSpPr/>
          <p:nvPr/>
        </p:nvSpPr>
        <p:spPr bwMode="auto">
          <a:xfrm>
            <a:off x="761373" y="190249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Прямоугольник 198"/>
          <p:cNvSpPr/>
          <p:nvPr/>
        </p:nvSpPr>
        <p:spPr bwMode="auto">
          <a:xfrm>
            <a:off x="1043608" y="57676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452724" y="57676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339050" y="57676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1634492" y="57676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3" name="Прямоугольник 202"/>
          <p:cNvSpPr/>
          <p:nvPr/>
        </p:nvSpPr>
        <p:spPr bwMode="auto">
          <a:xfrm>
            <a:off x="1929934" y="57676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" name="Прямоугольник 203"/>
          <p:cNvSpPr/>
          <p:nvPr/>
        </p:nvSpPr>
        <p:spPr bwMode="auto">
          <a:xfrm>
            <a:off x="748166" y="31242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" name="Прямоугольник 204"/>
          <p:cNvSpPr/>
          <p:nvPr/>
        </p:nvSpPr>
        <p:spPr bwMode="auto">
          <a:xfrm>
            <a:off x="2225376" y="57676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" name="Прямоугольник 205"/>
          <p:cNvSpPr/>
          <p:nvPr/>
        </p:nvSpPr>
        <p:spPr bwMode="auto">
          <a:xfrm>
            <a:off x="2520818" y="57676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" name="Прямоугольник 206"/>
          <p:cNvSpPr/>
          <p:nvPr/>
        </p:nvSpPr>
        <p:spPr bwMode="auto">
          <a:xfrm>
            <a:off x="452400" y="13741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8" name="Прямоугольник 207"/>
          <p:cNvSpPr/>
          <p:nvPr/>
        </p:nvSpPr>
        <p:spPr bwMode="auto">
          <a:xfrm>
            <a:off x="1043608" y="13741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9" name="Прямоугольник 208"/>
          <p:cNvSpPr/>
          <p:nvPr/>
        </p:nvSpPr>
        <p:spPr bwMode="auto">
          <a:xfrm>
            <a:off x="1339050" y="137627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 bwMode="auto">
          <a:xfrm>
            <a:off x="1634492" y="137627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1" name="Прямоугольник 210"/>
          <p:cNvSpPr/>
          <p:nvPr/>
        </p:nvSpPr>
        <p:spPr bwMode="auto">
          <a:xfrm>
            <a:off x="1929934" y="137627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 bwMode="auto">
          <a:xfrm>
            <a:off x="2225376" y="137627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3" name="Прямоугольник 212"/>
          <p:cNvSpPr/>
          <p:nvPr/>
        </p:nvSpPr>
        <p:spPr bwMode="auto">
          <a:xfrm>
            <a:off x="1634492" y="111317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4" name="Прямоугольник 213"/>
          <p:cNvSpPr/>
          <p:nvPr/>
        </p:nvSpPr>
        <p:spPr bwMode="auto">
          <a:xfrm>
            <a:off x="2225376" y="111317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" name="Прямоугольник 214"/>
          <p:cNvSpPr/>
          <p:nvPr/>
        </p:nvSpPr>
        <p:spPr bwMode="auto">
          <a:xfrm>
            <a:off x="170489" y="190342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6" name="Прямоугольник 215"/>
          <p:cNvSpPr/>
          <p:nvPr/>
        </p:nvSpPr>
        <p:spPr bwMode="auto">
          <a:xfrm>
            <a:off x="465931" y="190249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761373" y="216560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8" name="Прямоугольник 217"/>
          <p:cNvSpPr/>
          <p:nvPr/>
        </p:nvSpPr>
        <p:spPr bwMode="auto">
          <a:xfrm>
            <a:off x="1634492" y="242871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9" name="Прямоугольник 218"/>
          <p:cNvSpPr/>
          <p:nvPr/>
        </p:nvSpPr>
        <p:spPr bwMode="auto">
          <a:xfrm>
            <a:off x="1634492" y="216560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1634492" y="190249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1634492" y="163938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2" name="Прямоугольник 221"/>
          <p:cNvSpPr/>
          <p:nvPr/>
        </p:nvSpPr>
        <p:spPr bwMode="auto">
          <a:xfrm>
            <a:off x="2814568" y="294480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3" name="Прямоугольник 222"/>
          <p:cNvSpPr/>
          <p:nvPr/>
        </p:nvSpPr>
        <p:spPr bwMode="auto">
          <a:xfrm>
            <a:off x="2225376" y="294865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4" name="Прямоугольник 223"/>
          <p:cNvSpPr/>
          <p:nvPr/>
        </p:nvSpPr>
        <p:spPr bwMode="auto">
          <a:xfrm>
            <a:off x="2225376" y="268169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" name="Прямоугольник 224"/>
          <p:cNvSpPr/>
          <p:nvPr/>
        </p:nvSpPr>
        <p:spPr bwMode="auto">
          <a:xfrm>
            <a:off x="2225376" y="241858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Прямоугольник 225"/>
          <p:cNvSpPr/>
          <p:nvPr/>
        </p:nvSpPr>
        <p:spPr bwMode="auto">
          <a:xfrm>
            <a:off x="2225376" y="215547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7" name="Прямоугольник 226"/>
          <p:cNvSpPr/>
          <p:nvPr/>
        </p:nvSpPr>
        <p:spPr bwMode="auto">
          <a:xfrm>
            <a:off x="2225376" y="189236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8" name="Прямоугольник 227"/>
          <p:cNvSpPr/>
          <p:nvPr/>
        </p:nvSpPr>
        <p:spPr bwMode="auto">
          <a:xfrm>
            <a:off x="2223684" y="162926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9" name="Прямоугольник 228"/>
          <p:cNvSpPr/>
          <p:nvPr/>
        </p:nvSpPr>
        <p:spPr bwMode="auto">
          <a:xfrm>
            <a:off x="4018223" y="189236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 bwMode="auto">
          <a:xfrm>
            <a:off x="2814568" y="268169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Прямоугольник 230"/>
          <p:cNvSpPr/>
          <p:nvPr/>
        </p:nvSpPr>
        <p:spPr bwMode="auto">
          <a:xfrm>
            <a:off x="2814568" y="215547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Прямоугольник 231"/>
          <p:cNvSpPr/>
          <p:nvPr/>
        </p:nvSpPr>
        <p:spPr bwMode="auto">
          <a:xfrm>
            <a:off x="4313665" y="241858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Прямоугольник 232"/>
          <p:cNvSpPr/>
          <p:nvPr/>
        </p:nvSpPr>
        <p:spPr bwMode="auto">
          <a:xfrm>
            <a:off x="4018223" y="242871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4" name="Прямоугольник 233"/>
          <p:cNvSpPr/>
          <p:nvPr/>
        </p:nvSpPr>
        <p:spPr bwMode="auto">
          <a:xfrm>
            <a:off x="3700894" y="242871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" name="Прямоугольник 234"/>
          <p:cNvSpPr/>
          <p:nvPr/>
        </p:nvSpPr>
        <p:spPr bwMode="auto">
          <a:xfrm>
            <a:off x="3405452" y="242871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6" name="Прямоугольник 235"/>
          <p:cNvSpPr/>
          <p:nvPr/>
        </p:nvSpPr>
        <p:spPr bwMode="auto">
          <a:xfrm>
            <a:off x="3110010" y="242871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Прямоугольник 236"/>
          <p:cNvSpPr/>
          <p:nvPr/>
        </p:nvSpPr>
        <p:spPr bwMode="auto">
          <a:xfrm>
            <a:off x="2519126" y="242871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Прямоугольник 237"/>
          <p:cNvSpPr/>
          <p:nvPr/>
        </p:nvSpPr>
        <p:spPr bwMode="auto">
          <a:xfrm>
            <a:off x="2814568" y="242871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Прямоугольник 238"/>
          <p:cNvSpPr/>
          <p:nvPr/>
        </p:nvSpPr>
        <p:spPr bwMode="auto">
          <a:xfrm>
            <a:off x="2803179" y="400995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0" name="Прямоугольник 239"/>
          <p:cNvSpPr/>
          <p:nvPr/>
        </p:nvSpPr>
        <p:spPr bwMode="auto">
          <a:xfrm>
            <a:off x="2812871" y="374504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Прямоугольник 240"/>
          <p:cNvSpPr/>
          <p:nvPr/>
        </p:nvSpPr>
        <p:spPr bwMode="auto">
          <a:xfrm>
            <a:off x="2812871" y="348193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2" name="Прямоугольник 241"/>
          <p:cNvSpPr/>
          <p:nvPr/>
        </p:nvSpPr>
        <p:spPr bwMode="auto">
          <a:xfrm>
            <a:off x="2812871" y="321882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3" name="Прямоугольник 242"/>
          <p:cNvSpPr/>
          <p:nvPr/>
        </p:nvSpPr>
        <p:spPr bwMode="auto">
          <a:xfrm>
            <a:off x="4018223" y="162926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Прямоугольник 243"/>
          <p:cNvSpPr/>
          <p:nvPr/>
        </p:nvSpPr>
        <p:spPr bwMode="auto">
          <a:xfrm>
            <a:off x="4018223" y="215547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" name="Прямоугольник 244"/>
          <p:cNvSpPr/>
          <p:nvPr/>
        </p:nvSpPr>
        <p:spPr bwMode="auto">
          <a:xfrm>
            <a:off x="4018223" y="269181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6" name="Прямоугольник 245"/>
          <p:cNvSpPr/>
          <p:nvPr/>
        </p:nvSpPr>
        <p:spPr bwMode="auto">
          <a:xfrm>
            <a:off x="4018223" y="373412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7" name="Прямоугольник 246"/>
          <p:cNvSpPr/>
          <p:nvPr/>
        </p:nvSpPr>
        <p:spPr bwMode="auto">
          <a:xfrm>
            <a:off x="4018223" y="347101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8" name="Прямоугольник 247"/>
          <p:cNvSpPr/>
          <p:nvPr/>
        </p:nvSpPr>
        <p:spPr bwMode="auto">
          <a:xfrm>
            <a:off x="4018223" y="320790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9" name="Прямоугольник 248"/>
          <p:cNvSpPr/>
          <p:nvPr/>
        </p:nvSpPr>
        <p:spPr bwMode="auto">
          <a:xfrm>
            <a:off x="4018223" y="295571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5260" y="12940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81164" y="521843"/>
            <a:ext cx="20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718956" y="5077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1037503" y="5236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1352869" y="516670"/>
            <a:ext cx="31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1615974" y="5236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1934014" y="52184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2204277" y="503881"/>
            <a:ext cx="31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545977" y="507757"/>
            <a:ext cx="23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756067" y="13073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086211" y="132316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1364843" y="1324275"/>
            <a:ext cx="25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1663627" y="1294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1943046" y="1324274"/>
            <a:ext cx="27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2216609" y="133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168257" y="1839257"/>
            <a:ext cx="31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465931" y="184938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769010" y="1822462"/>
            <a:ext cx="22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2214952" y="23755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2481425" y="2378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2772683" y="236547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3107333" y="236547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3405452" y="238958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3700894" y="2389586"/>
            <a:ext cx="3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4001752" y="23654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 flipV="1">
            <a:off x="4314658" y="2428710"/>
            <a:ext cx="29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724597" y="22048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732687" y="7617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728366" y="1102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748717" y="15862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768797" y="2102365"/>
            <a:ext cx="36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646516" y="106005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1677208" y="15742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1686998" y="18392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1686998" y="21124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1659272" y="237005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2217374" y="10579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2196930" y="1571353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2204277" y="18503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2229864" y="210236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2221849" y="263870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2213895" y="289168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2787919" y="21193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2787919" y="26133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2760667" y="290260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ц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2741000" y="316571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ю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2773818" y="342882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ш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2803178" y="3691928"/>
            <a:ext cx="31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2784280" y="393588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8107" y="15761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3507" y="186701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6885" y="210236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7850" y="263870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2618" y="2891689"/>
            <a:ext cx="41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502" y="31378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8223" y="342882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7631" y="369192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4772" y="187127"/>
            <a:ext cx="39625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за внимание!</a:t>
            </a:r>
            <a:endParaRPr lang="ru-RU" sz="3600" b="1" dirty="0">
              <a:ln w="11430"/>
              <a:solidFill>
                <a:srgbClr val="CC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11" y="1838776"/>
            <a:ext cx="3584980" cy="2388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6" y="3363583"/>
            <a:ext cx="2471065" cy="1513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Управляющая кнопка: настраиваемая 17">
            <a:hlinkClick r:id="rId4" action="ppaction://hlinksldjump" highlightClick="1"/>
          </p:cNvPr>
          <p:cNvSpPr/>
          <p:nvPr/>
        </p:nvSpPr>
        <p:spPr bwMode="auto">
          <a:xfrm>
            <a:off x="6595923" y="5964353"/>
            <a:ext cx="1839868" cy="588453"/>
          </a:xfrm>
          <a:prstGeom prst="actionButtonBlank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itchFamily="66" charset="0"/>
              </a:rPr>
              <a:t>ресурсы</a:t>
            </a:r>
          </a:p>
        </p:txBody>
      </p:sp>
    </p:spTree>
    <p:extLst>
      <p:ext uri="{BB962C8B-B14F-4D97-AF65-F5344CB8AC3E}">
        <p14:creationId xmlns:p14="http://schemas.microsoft.com/office/powerpoint/2010/main" val="21652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4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31" grpId="0" animBg="1"/>
      <p:bldP spid="144" grpId="0" animBg="1"/>
      <p:bldP spid="145" grpId="0" animBg="1"/>
      <p:bldP spid="146" grpId="0" animBg="1"/>
      <p:bldP spid="147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31745" grpId="0" animBg="1"/>
      <p:bldP spid="31747" grpId="0" animBg="1"/>
      <p:bldP spid="31749" grpId="0" animBg="1"/>
      <p:bldP spid="31750" grpId="0" animBg="1"/>
      <p:bldP spid="31751" grpId="0" animBg="1"/>
      <p:bldP spid="31753" grpId="0" animBg="1"/>
      <p:bldP spid="31754" grpId="0" animBg="1"/>
      <p:bldP spid="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035552" cy="769441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Ресурсы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280920" cy="6021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Тасмания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ru-RU" sz="1600" b="1" u="sng" dirty="0" smtClean="0">
                <a:solidFill>
                  <a:srgbClr val="003300"/>
                </a:solidFill>
                <a:latin typeface="Comic Sans MS" pitchFamily="66" charset="0"/>
                <a:hlinkClick r:id="rId2"/>
              </a:rPr>
              <a:t>http</a:t>
            </a:r>
            <a:r>
              <a:rPr lang="ru-RU" sz="1600" b="1" u="sng" dirty="0">
                <a:solidFill>
                  <a:srgbClr val="003300"/>
                </a:solidFill>
                <a:latin typeface="Comic Sans MS" pitchFamily="66" charset="0"/>
                <a:hlinkClick r:id="rId2"/>
              </a:rPr>
              <a:t>://turistics.com/wp-content/uploads/2011/06/%D0%9D%D0%BE%D0%B2%D1%8B%D0%B9-%D0%BE%D1%81%D1%82%D1%80%D0%BE%D0%B2-%D0%A2%D0%B0%D1%81%D0%BC%D0%B0%D0%BD%D0%B8%D1%8F-620x413.jpg</a:t>
            </a:r>
            <a:endParaRPr lang="ru-RU" sz="1600" b="1" dirty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Кенгуру:</a:t>
            </a:r>
            <a:r>
              <a:rPr lang="ru-RU" sz="1600" b="1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1600" b="1" u="sng" dirty="0">
                <a:solidFill>
                  <a:srgbClr val="003300"/>
                </a:solidFill>
                <a:latin typeface="Comic Sans MS" pitchFamily="66" charset="0"/>
                <a:hlinkClick r:id="rId3"/>
              </a:rPr>
              <a:t>http://</a:t>
            </a:r>
            <a:r>
              <a:rPr lang="ru-RU" sz="1600" b="1" u="sng" dirty="0" smtClean="0">
                <a:solidFill>
                  <a:srgbClr val="003300"/>
                </a:solidFill>
                <a:latin typeface="Comic Sans MS" pitchFamily="66" charset="0"/>
                <a:hlinkClick r:id="rId3"/>
              </a:rPr>
              <a:t>www.kowara.net/images/ke3213321321go7.jpg</a:t>
            </a:r>
            <a:endParaRPr lang="ru-RU" sz="1600" b="1" u="sng" dirty="0" smtClean="0">
              <a:solidFill>
                <a:srgbClr val="003300"/>
              </a:solidFill>
              <a:latin typeface="Comic Sans MS" pitchFamily="66" charset="0"/>
              <a:hlinkClick r:id="rId3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u="sng" dirty="0">
                <a:latin typeface="Comic Sans MS" pitchFamily="66" charset="0"/>
                <a:hlinkClick r:id="rId4"/>
              </a:rPr>
              <a:t>http://</a:t>
            </a:r>
            <a:r>
              <a:rPr lang="ru-RU" sz="1600" b="1" u="sng" dirty="0" smtClean="0">
                <a:latin typeface="Comic Sans MS" pitchFamily="66" charset="0"/>
                <a:hlinkClick r:id="rId4"/>
              </a:rPr>
              <a:t>www.inhabitat.com/wp-content/uploads/kangaroo.jpg</a:t>
            </a:r>
            <a:endParaRPr lang="ru-RU" sz="1600" b="1" u="sng" dirty="0">
              <a:solidFill>
                <a:srgbClr val="003300"/>
              </a:solidFill>
              <a:latin typeface="Comic Sans MS" pitchFamily="66" charset="0"/>
              <a:hlinkClick r:id="rId3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Озеро Эйр</a:t>
            </a:r>
            <a:r>
              <a:rPr lang="ru-RU" sz="1600" b="1" dirty="0" smtClean="0">
                <a:solidFill>
                  <a:srgbClr val="003300"/>
                </a:solidFill>
                <a:latin typeface="Comic Sans MS" pitchFamily="66" charset="0"/>
              </a:rPr>
              <a:t>: </a:t>
            </a:r>
            <a:r>
              <a:rPr lang="ru-RU" sz="1600" b="1" u="sng" dirty="0">
                <a:solidFill>
                  <a:srgbClr val="003300"/>
                </a:solidFill>
                <a:latin typeface="Comic Sans MS" pitchFamily="66" charset="0"/>
                <a:hlinkClick r:id="rId5"/>
              </a:rPr>
              <a:t>http://glopus.ru/wp-content/uploads/2011/09/%</a:t>
            </a:r>
            <a:r>
              <a:rPr lang="ru-RU" sz="1600" b="1" u="sng" dirty="0" smtClean="0">
                <a:solidFill>
                  <a:srgbClr val="003300"/>
                </a:solidFill>
                <a:latin typeface="Comic Sans MS" pitchFamily="66" charset="0"/>
                <a:hlinkClick r:id="rId5"/>
              </a:rPr>
              <a:t>D0%AD%D0%99%D0%A0-%D0%95%D1%83r%D0%B5-%</a:t>
            </a:r>
            <a:r>
              <a:rPr lang="ru-RU" sz="1600" b="1" u="sng" dirty="0">
                <a:solidFill>
                  <a:srgbClr val="003300"/>
                </a:solidFill>
                <a:latin typeface="Comic Sans MS" pitchFamily="66" charset="0"/>
                <a:hlinkClick r:id="rId5"/>
              </a:rPr>
              <a:t>D0%BE%D0%B7%D0%B5%D1%80%D0%BE.jpg</a:t>
            </a:r>
            <a:endParaRPr lang="ru-RU" sz="1600" b="1" dirty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Абориген:</a:t>
            </a:r>
            <a:r>
              <a:rPr lang="ru-RU" sz="1600" b="1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1600" b="1" u="sng" dirty="0">
                <a:solidFill>
                  <a:srgbClr val="003300"/>
                </a:solidFill>
                <a:latin typeface="Comic Sans MS" pitchFamily="66" charset="0"/>
                <a:hlinkClick r:id="rId6"/>
              </a:rPr>
              <a:t>http://</a:t>
            </a:r>
            <a:r>
              <a:rPr lang="ru-RU" sz="1600" b="1" u="sng" dirty="0" smtClean="0">
                <a:solidFill>
                  <a:srgbClr val="003300"/>
                </a:solidFill>
                <a:latin typeface="Comic Sans MS" pitchFamily="66" charset="0"/>
                <a:hlinkClick r:id="rId6"/>
              </a:rPr>
              <a:t>australia-tour.info/wp-content/uploads/australia_aborigens.jpg</a:t>
            </a:r>
            <a:endParaRPr lang="ru-RU" sz="1600" b="1" u="sng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Канберра:</a:t>
            </a:r>
            <a:r>
              <a:rPr lang="ru-RU" sz="1600" b="1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1600" b="1" u="sng" dirty="0" smtClean="0">
                <a:solidFill>
                  <a:srgbClr val="003300"/>
                </a:solidFill>
                <a:latin typeface="Comic Sans MS" pitchFamily="66" charset="0"/>
                <a:hlinkClick r:id="rId7"/>
              </a:rPr>
              <a:t>http</a:t>
            </a:r>
            <a:r>
              <a:rPr lang="ru-RU" sz="1600" b="1" u="sng" dirty="0">
                <a:solidFill>
                  <a:srgbClr val="003300"/>
                </a:solidFill>
                <a:latin typeface="Comic Sans MS" pitchFamily="66" charset="0"/>
                <a:hlinkClick r:id="rId7"/>
              </a:rPr>
              <a:t>://australianism.ru/u/ukj/22344805_canberra_800_600.jpg</a:t>
            </a:r>
            <a:endParaRPr lang="ru-RU" sz="1600" b="1" dirty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Муррей:</a:t>
            </a:r>
            <a:r>
              <a:rPr lang="ru-RU" sz="1600" b="1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1600" b="1" u="sng" dirty="0">
                <a:solidFill>
                  <a:srgbClr val="003300"/>
                </a:solidFill>
                <a:latin typeface="Comic Sans MS" pitchFamily="66" charset="0"/>
                <a:hlinkClick r:id="rId8"/>
              </a:rPr>
              <a:t>http://</a:t>
            </a:r>
            <a:r>
              <a:rPr lang="ru-RU" sz="1600" b="1" u="sng" dirty="0" smtClean="0">
                <a:solidFill>
                  <a:srgbClr val="003300"/>
                </a:solidFill>
                <a:latin typeface="Comic Sans MS" pitchFamily="66" charset="0"/>
                <a:hlinkClick r:id="rId8"/>
              </a:rPr>
              <a:t>www.greenmama.ru/dn_images/01/38/91/71/1201423353parohod.jpg</a:t>
            </a:r>
            <a:endParaRPr lang="ru-RU" sz="1600" b="1" u="sng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Бумеранг:</a:t>
            </a:r>
            <a:r>
              <a:rPr lang="ru-RU" sz="1600" b="1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1600" b="1" u="sng" dirty="0">
                <a:solidFill>
                  <a:srgbClr val="003300"/>
                </a:solidFill>
                <a:latin typeface="Comic Sans MS" pitchFamily="66" charset="0"/>
                <a:hlinkClick r:id="rId9"/>
              </a:rPr>
              <a:t>http://cs10084.vkontakte.ru/u15946340/-14/x_cc8526a1.jpg</a:t>
            </a:r>
            <a:endParaRPr lang="ru-RU" sz="1600" b="1" dirty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Косцюшко:</a:t>
            </a:r>
            <a:r>
              <a:rPr lang="ru-RU" sz="1600" b="1" dirty="0" smtClean="0">
                <a:solidFill>
                  <a:srgbClr val="003300"/>
                </a:solidFill>
                <a:latin typeface="Comic Sans MS" pitchFamily="66" charset="0"/>
              </a:rPr>
              <a:t> </a:t>
            </a:r>
            <a:r>
              <a:rPr lang="ru-RU" sz="1600" b="1" u="sng" dirty="0">
                <a:solidFill>
                  <a:srgbClr val="003300"/>
                </a:solidFill>
                <a:latin typeface="Comic Sans MS" pitchFamily="66" charset="0"/>
                <a:hlinkClick r:id="rId10"/>
              </a:rPr>
              <a:t>http://</a:t>
            </a:r>
            <a:r>
              <a:rPr lang="ru-RU" sz="1600" b="1" u="sng" dirty="0" smtClean="0">
                <a:solidFill>
                  <a:srgbClr val="003300"/>
                </a:solidFill>
                <a:latin typeface="Comic Sans MS" pitchFamily="66" charset="0"/>
                <a:hlinkClick r:id="rId10"/>
              </a:rPr>
              <a:t>www.origins.org.ua/pictures/Mountain.jpg</a:t>
            </a:r>
            <a:endParaRPr lang="ru-RU" sz="1600" b="1" u="sng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Арнемленд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sz="1600" b="1" u="sng" dirty="0" smtClean="0">
                <a:solidFill>
                  <a:srgbClr val="003300"/>
                </a:solidFill>
                <a:latin typeface="Comic Sans MS" pitchFamily="66" charset="0"/>
                <a:hlinkClick r:id="rId11"/>
              </a:rPr>
              <a:t>http</a:t>
            </a:r>
            <a:r>
              <a:rPr lang="ru-RU" sz="1600" b="1" u="sng" dirty="0">
                <a:solidFill>
                  <a:srgbClr val="003300"/>
                </a:solidFill>
                <a:latin typeface="Comic Sans MS" pitchFamily="66" charset="0"/>
                <a:hlinkClick r:id="rId11"/>
              </a:rPr>
              <a:t>://www.rus2000.ru/images/phocagallery/avstralia/arnemlend/5.jpg</a:t>
            </a:r>
            <a:endParaRPr lang="ru-RU" sz="1600" b="1" dirty="0">
              <a:solidFill>
                <a:srgbClr val="0033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ru-RU" sz="1600" b="1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sz="1400" dirty="0"/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 bwMode="auto">
          <a:xfrm>
            <a:off x="3635896" y="6165304"/>
            <a:ext cx="1584176" cy="504056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val="21811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84757" y="42226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84757" y="68537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84757" y="95658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97964" y="148279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84757" y="12196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97964" y="174799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80199" y="42226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89315" y="42226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75641" y="42226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571083" y="42226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866525" y="42226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84757" y="15792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161967" y="42226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457409" y="42226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88991" y="12196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980199" y="12196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275641" y="122655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571083" y="122177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866525" y="122177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161967" y="122177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571083" y="95867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161967" y="95867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04222" y="174799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02522" y="174799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97964" y="201110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571083" y="227421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1571083" y="201110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571083" y="174799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1571083" y="148488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751159" y="279030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161967" y="279415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161967" y="252719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2161967" y="226408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161967" y="200097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2161967" y="173786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60275" y="147476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954814" y="173786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751159" y="252719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2751159" y="200097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4250256" y="226408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954814" y="227421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3637485" y="227421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3342043" y="227421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3046601" y="227421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2455717" y="227421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2751159" y="227421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2749462" y="385364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2749462" y="359054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2749462" y="332743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2749462" y="306432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3954814" y="147476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3954814" y="200097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3954814" y="253731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3954814" y="357962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3954814" y="331651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3954814" y="305340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3954814" y="280121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7755" y="367343"/>
            <a:ext cx="20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9664" y="116866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4222" y="169488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45131" y="222109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7526" y="10481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55939" y="90555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61967" y="905558"/>
            <a:ext cx="36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49462" y="195799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8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939670" y="147476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 bwMode="auto">
          <a:xfrm>
            <a:off x="0" y="3157744"/>
            <a:ext cx="2603438" cy="279494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Для того, чтобы</a:t>
            </a:r>
            <a:r>
              <a:rPr kumimoji="0" lang="ru-RU" b="1" i="0" u="none" strike="noStrike" cap="none" normalizeH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вписать отгаданные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слова, необходимо</a:t>
            </a:r>
            <a:r>
              <a:rPr kumimoji="0" lang="ru-RU" b="1" i="0" u="none" strike="noStrike" cap="none" normalizeH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Comic Sans MS" pitchFamily="66" charset="0"/>
              </a:rPr>
              <a:t>нажимать на буквы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Comic Sans MS" pitchFamily="66" charset="0"/>
              </a:rPr>
              <a:t>из алфавита,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расположенные</a:t>
            </a:r>
            <a:r>
              <a:rPr kumimoji="0" lang="ru-RU" b="1" i="0" u="none" strike="noStrike" cap="none" normalizeH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внизу.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Comic Sans MS" pitchFamily="66" charset="0"/>
              </a:rPr>
              <a:t>Открытые буквы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Comic Sans MS" pitchFamily="66" charset="0"/>
              </a:rPr>
              <a:t> набирать не надо.</a:t>
            </a:r>
            <a:endParaRPr kumimoji="0" lang="ru-RU" b="1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6191341" y="603535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Л</a:t>
            </a:r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5710729" y="6007010"/>
            <a:ext cx="403553" cy="387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К</a:t>
            </a: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4757209" y="6019028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И</a:t>
            </a: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4301315" y="6006086"/>
            <a:ext cx="403553" cy="3871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86" name="Прямоугольник 85"/>
          <p:cNvSpPr/>
          <p:nvPr/>
        </p:nvSpPr>
        <p:spPr bwMode="auto">
          <a:xfrm>
            <a:off x="3812667" y="6007010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Ж</a:t>
            </a:r>
          </a:p>
        </p:txBody>
      </p:sp>
      <p:sp>
        <p:nvSpPr>
          <p:cNvPr id="87" name="Прямоугольник 86"/>
          <p:cNvSpPr/>
          <p:nvPr/>
        </p:nvSpPr>
        <p:spPr bwMode="auto">
          <a:xfrm>
            <a:off x="5710729" y="6444527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Ъ</a:t>
            </a:r>
          </a:p>
        </p:txBody>
      </p:sp>
      <p:sp>
        <p:nvSpPr>
          <p:cNvPr id="88" name="Прямоугольник 87"/>
          <p:cNvSpPr/>
          <p:nvPr/>
        </p:nvSpPr>
        <p:spPr bwMode="auto">
          <a:xfrm>
            <a:off x="6657361" y="602380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М</a:t>
            </a: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3791190" y="643874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Ц</a:t>
            </a: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3287987" y="645476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Х</a:t>
            </a: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2773015" y="645249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Ф</a:t>
            </a: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2255830" y="646795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У</a:t>
            </a:r>
          </a:p>
        </p:txBody>
      </p:sp>
      <p:sp>
        <p:nvSpPr>
          <p:cNvPr id="93" name="Прямоугольник 92"/>
          <p:cNvSpPr/>
          <p:nvPr/>
        </p:nvSpPr>
        <p:spPr bwMode="auto">
          <a:xfrm>
            <a:off x="1718804" y="646795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Т</a:t>
            </a:r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1183868" y="646795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С</a:t>
            </a:r>
          </a:p>
        </p:txBody>
      </p:sp>
      <p:sp>
        <p:nvSpPr>
          <p:cNvPr id="95" name="Прямоугольник 94"/>
          <p:cNvSpPr/>
          <p:nvPr/>
        </p:nvSpPr>
        <p:spPr bwMode="auto">
          <a:xfrm>
            <a:off x="667526" y="647947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Р</a:t>
            </a:r>
          </a:p>
        </p:txBody>
      </p:sp>
      <p:sp>
        <p:nvSpPr>
          <p:cNvPr id="96" name="Прямоугольник 95"/>
          <p:cNvSpPr/>
          <p:nvPr/>
        </p:nvSpPr>
        <p:spPr bwMode="auto">
          <a:xfrm>
            <a:off x="138923" y="647947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П</a:t>
            </a:r>
          </a:p>
        </p:txBody>
      </p:sp>
      <p:sp>
        <p:nvSpPr>
          <p:cNvPr id="97" name="Прямоугольник 96"/>
          <p:cNvSpPr/>
          <p:nvPr/>
        </p:nvSpPr>
        <p:spPr bwMode="auto">
          <a:xfrm>
            <a:off x="7543879" y="602287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О</a:t>
            </a:r>
          </a:p>
        </p:txBody>
      </p:sp>
      <p:sp>
        <p:nvSpPr>
          <p:cNvPr id="98" name="Прямоугольник 97"/>
          <p:cNvSpPr/>
          <p:nvPr/>
        </p:nvSpPr>
        <p:spPr bwMode="auto">
          <a:xfrm>
            <a:off x="7106527" y="603535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Н</a:t>
            </a:r>
          </a:p>
        </p:txBody>
      </p:sp>
      <p:sp>
        <p:nvSpPr>
          <p:cNvPr id="99" name="Прямоугольник 98"/>
          <p:cNvSpPr/>
          <p:nvPr/>
        </p:nvSpPr>
        <p:spPr bwMode="auto">
          <a:xfrm>
            <a:off x="4757209" y="644025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Ш</a:t>
            </a:r>
          </a:p>
        </p:txBody>
      </p:sp>
      <p:sp>
        <p:nvSpPr>
          <p:cNvPr id="100" name="Прямоугольник 99"/>
          <p:cNvSpPr/>
          <p:nvPr/>
        </p:nvSpPr>
        <p:spPr bwMode="auto">
          <a:xfrm>
            <a:off x="4278424" y="643874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Ч</a:t>
            </a:r>
          </a:p>
        </p:txBody>
      </p:sp>
      <p:sp>
        <p:nvSpPr>
          <p:cNvPr id="101" name="Прямоугольник 100"/>
          <p:cNvSpPr/>
          <p:nvPr/>
        </p:nvSpPr>
        <p:spPr bwMode="auto">
          <a:xfrm>
            <a:off x="5247803" y="6007010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Й</a:t>
            </a:r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8016683" y="644325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Я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7510080" y="643874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Ю</a:t>
            </a:r>
          </a:p>
        </p:txBody>
      </p:sp>
      <p:sp>
        <p:nvSpPr>
          <p:cNvPr id="104" name="Прямоугольник 103"/>
          <p:cNvSpPr/>
          <p:nvPr/>
        </p:nvSpPr>
        <p:spPr bwMode="auto">
          <a:xfrm>
            <a:off x="7060914" y="645121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Э</a:t>
            </a:r>
          </a:p>
        </p:txBody>
      </p:sp>
      <p:sp>
        <p:nvSpPr>
          <p:cNvPr id="105" name="Прямоугольник 104"/>
          <p:cNvSpPr/>
          <p:nvPr/>
        </p:nvSpPr>
        <p:spPr bwMode="auto">
          <a:xfrm>
            <a:off x="6622954" y="6440256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06" name="Прямоугольник 105"/>
          <p:cNvSpPr/>
          <p:nvPr/>
        </p:nvSpPr>
        <p:spPr bwMode="auto">
          <a:xfrm>
            <a:off x="6173811" y="644025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Ы</a:t>
            </a: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5247804" y="645753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Щ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35362" y="6060896"/>
            <a:ext cx="4387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12130" y="6051467"/>
            <a:ext cx="3752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В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53305" y="6051467"/>
            <a:ext cx="4319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731916" y="6051467"/>
            <a:ext cx="3904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255830" y="6051467"/>
            <a:ext cx="4177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Д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773015" y="6051467"/>
            <a:ext cx="45153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296901" y="6030953"/>
            <a:ext cx="4467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Ё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20" name="Объект 119"/>
          <p:cNvSpPr>
            <a:spLocks noGrp="1"/>
          </p:cNvSpPr>
          <p:nvPr>
            <p:ph sz="quarter" idx="4"/>
          </p:nvPr>
        </p:nvSpPr>
        <p:spPr>
          <a:xfrm>
            <a:off x="4545698" y="104811"/>
            <a:ext cx="3874537" cy="6021352"/>
          </a:xfrm>
        </p:spPr>
        <p:txBody>
          <a:bodyPr/>
          <a:lstStyle/>
          <a:p>
            <a:pPr marL="0" indent="0">
              <a:buNone/>
            </a:pPr>
            <a:r>
              <a:rPr lang="ru-RU" sz="1800" b="1" u="sng" dirty="0" smtClean="0"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Comic Sans MS" pitchFamily="66" charset="0"/>
              </a:rPr>
              <a:t>По горизонтали: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1.Остров на юге Австралии;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2.Сумчатое животное-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символ Австралии;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3.Озеро в Австралии;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4.Коренной житель Австралии;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800" b="1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По вертикали: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5. Столица Австралии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(Австралийского Союза);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6. Река в Австралии;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7. Боевое оружие аборигенов;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8. Высшая точка Большого Водораздельного Хребта;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9. Полуостров на севере Австралии.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1" name="Управляющая кнопка: настраиваемая 120">
            <a:hlinkClick r:id="rId2" action="ppaction://hlinksldjump" highlightClick="1"/>
          </p:cNvPr>
          <p:cNvSpPr/>
          <p:nvPr/>
        </p:nvSpPr>
        <p:spPr bwMode="auto">
          <a:xfrm>
            <a:off x="3110213" y="5049180"/>
            <a:ext cx="1126925" cy="540060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начать</a:t>
            </a:r>
          </a:p>
        </p:txBody>
      </p:sp>
    </p:spTree>
    <p:extLst>
      <p:ext uri="{BB962C8B-B14F-4D97-AF65-F5344CB8AC3E}">
        <p14:creationId xmlns:p14="http://schemas.microsoft.com/office/powerpoint/2010/main" val="40628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104360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1043608" y="89479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1043608" y="116600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1056815" y="169221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1043608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1056815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1339050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74816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1634492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929934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222537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1043608" y="36734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252081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2816260" y="6316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747842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1339050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 bwMode="auto">
          <a:xfrm>
            <a:off x="1634492" y="142107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1929934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2225376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2520818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1929934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2520818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463073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 bwMode="auto">
          <a:xfrm>
            <a:off x="761373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 bwMode="auto">
          <a:xfrm>
            <a:off x="1056815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 bwMode="auto">
          <a:xfrm>
            <a:off x="192993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 bwMode="auto">
          <a:xfrm>
            <a:off x="1929934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1929934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 bwMode="auto">
          <a:xfrm>
            <a:off x="1929934" y="169430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 bwMode="auto">
          <a:xfrm>
            <a:off x="3110010" y="299972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 bwMode="auto">
          <a:xfrm>
            <a:off x="2520818" y="300357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2520818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 bwMode="auto">
          <a:xfrm>
            <a:off x="2520818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 bwMode="auto">
          <a:xfrm>
            <a:off x="2520818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 bwMode="auto">
          <a:xfrm>
            <a:off x="2520818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 bwMode="auto">
          <a:xfrm>
            <a:off x="2519126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 bwMode="auto">
          <a:xfrm>
            <a:off x="4313665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 bwMode="auto">
          <a:xfrm>
            <a:off x="3110010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 bwMode="auto">
          <a:xfrm>
            <a:off x="3110010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4609107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4313665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 bwMode="auto">
          <a:xfrm>
            <a:off x="3996336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 bwMode="auto">
          <a:xfrm>
            <a:off x="370089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 bwMode="auto">
          <a:xfrm>
            <a:off x="3405452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2814568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3110010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 bwMode="auto">
          <a:xfrm>
            <a:off x="3108313" y="406306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3108313" y="379996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 bwMode="auto">
          <a:xfrm>
            <a:off x="3108313" y="353685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3108313" y="327374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4313665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4313665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 bwMode="auto">
          <a:xfrm>
            <a:off x="4313665" y="274673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 bwMode="auto">
          <a:xfrm>
            <a:off x="4313665" y="378904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4313665" y="352593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 bwMode="auto">
          <a:xfrm>
            <a:off x="4313665" y="326282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 bwMode="auto">
          <a:xfrm>
            <a:off x="4313665" y="301063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744" name="TextBox 31743"/>
          <p:cNvSpPr txBox="1"/>
          <p:nvPr/>
        </p:nvSpPr>
        <p:spPr>
          <a:xfrm>
            <a:off x="776606" y="576763"/>
            <a:ext cx="20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512890" y="583025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Л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222901" y="530334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К</a:t>
            </a:r>
          </a:p>
        </p:txBody>
      </p:sp>
      <p:sp>
        <p:nvSpPr>
          <p:cNvPr id="145" name="Прямоугольник 144"/>
          <p:cNvSpPr/>
          <p:nvPr/>
        </p:nvSpPr>
        <p:spPr bwMode="auto">
          <a:xfrm>
            <a:off x="5124224" y="5270683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И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4609107" y="527911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Прямоугольник 146"/>
          <p:cNvSpPr/>
          <p:nvPr/>
        </p:nvSpPr>
        <p:spPr bwMode="auto">
          <a:xfrm>
            <a:off x="4057833" y="527068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Ж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2850514" y="630082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Ъ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1042981" y="583443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М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693786" y="629539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Ц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5964254" y="584174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Х</a:t>
            </a:r>
          </a:p>
        </p:txBody>
      </p:sp>
      <p:sp>
        <p:nvSpPr>
          <p:cNvPr id="158" name="Прямоугольник 157"/>
          <p:cNvSpPr/>
          <p:nvPr/>
        </p:nvSpPr>
        <p:spPr bwMode="auto">
          <a:xfrm>
            <a:off x="5427297" y="583025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Ф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4887383" y="5819306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У</a:t>
            </a:r>
          </a:p>
        </p:txBody>
      </p:sp>
      <p:sp>
        <p:nvSpPr>
          <p:cNvPr id="160" name="Прямоугольник 159"/>
          <p:cNvSpPr/>
          <p:nvPr/>
        </p:nvSpPr>
        <p:spPr bwMode="auto">
          <a:xfrm>
            <a:off x="4353275" y="583100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Т</a:t>
            </a:r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3776168" y="583025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С</a:t>
            </a: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3219442" y="583443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Р</a:t>
            </a: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2695068" y="583025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П</a:t>
            </a:r>
          </a:p>
        </p:txBody>
      </p:sp>
      <p:sp>
        <p:nvSpPr>
          <p:cNvPr id="164" name="Прямоугольник 163"/>
          <p:cNvSpPr/>
          <p:nvPr/>
        </p:nvSpPr>
        <p:spPr bwMode="auto">
          <a:xfrm>
            <a:off x="2117265" y="583024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О</a:t>
            </a:r>
          </a:p>
        </p:txBody>
      </p:sp>
      <p:sp>
        <p:nvSpPr>
          <p:cNvPr id="165" name="Прямоугольник 164"/>
          <p:cNvSpPr/>
          <p:nvPr/>
        </p:nvSpPr>
        <p:spPr bwMode="auto">
          <a:xfrm>
            <a:off x="1561261" y="584214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Н</a:t>
            </a:r>
          </a:p>
        </p:txBody>
      </p:sp>
      <p:sp>
        <p:nvSpPr>
          <p:cNvPr id="166" name="Прямоугольник 165"/>
          <p:cNvSpPr/>
          <p:nvPr/>
        </p:nvSpPr>
        <p:spPr bwMode="auto">
          <a:xfrm>
            <a:off x="1757293" y="630082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Ш</a:t>
            </a: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1230939" y="629539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5683699" y="530334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Й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5683700" y="629539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Я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5072885" y="62953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Ю</a:t>
            </a:r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4506346" y="630082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Э</a:t>
            </a:r>
          </a:p>
        </p:txBody>
      </p:sp>
      <p:sp>
        <p:nvSpPr>
          <p:cNvPr id="173" name="Прямоугольник 172"/>
          <p:cNvSpPr/>
          <p:nvPr/>
        </p:nvSpPr>
        <p:spPr bwMode="auto">
          <a:xfrm>
            <a:off x="3962028" y="630082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74" name="Прямоугольник 173"/>
          <p:cNvSpPr/>
          <p:nvPr/>
        </p:nvSpPr>
        <p:spPr bwMode="auto">
          <a:xfrm>
            <a:off x="3405452" y="630082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Ы</a:t>
            </a:r>
          </a:p>
        </p:txBody>
      </p:sp>
      <p:sp>
        <p:nvSpPr>
          <p:cNvPr id="175" name="Прямоугольник 174"/>
          <p:cNvSpPr/>
          <p:nvPr/>
        </p:nvSpPr>
        <p:spPr bwMode="auto">
          <a:xfrm>
            <a:off x="2297943" y="630082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Щ</a:t>
            </a:r>
          </a:p>
        </p:txBody>
      </p:sp>
      <p:sp>
        <p:nvSpPr>
          <p:cNvPr id="31745" name="TextBox 31744"/>
          <p:cNvSpPr txBox="1"/>
          <p:nvPr/>
        </p:nvSpPr>
        <p:spPr>
          <a:xfrm>
            <a:off x="233295" y="5235856"/>
            <a:ext cx="4387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31747" name="TextBox 31746"/>
          <p:cNvSpPr txBox="1"/>
          <p:nvPr/>
        </p:nvSpPr>
        <p:spPr>
          <a:xfrm>
            <a:off x="1350023" y="5254900"/>
            <a:ext cx="3752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В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49" name="TextBox 31748"/>
          <p:cNvSpPr txBox="1"/>
          <p:nvPr/>
        </p:nvSpPr>
        <p:spPr>
          <a:xfrm>
            <a:off x="815424" y="5235856"/>
            <a:ext cx="4319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0" name="TextBox 31749"/>
          <p:cNvSpPr txBox="1"/>
          <p:nvPr/>
        </p:nvSpPr>
        <p:spPr>
          <a:xfrm>
            <a:off x="1882434" y="5251639"/>
            <a:ext cx="3904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1" name="TextBox 31750"/>
          <p:cNvSpPr txBox="1"/>
          <p:nvPr/>
        </p:nvSpPr>
        <p:spPr>
          <a:xfrm>
            <a:off x="2389865" y="5242472"/>
            <a:ext cx="4177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Д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3" name="TextBox 31752"/>
          <p:cNvSpPr txBox="1"/>
          <p:nvPr/>
        </p:nvSpPr>
        <p:spPr>
          <a:xfrm>
            <a:off x="2941389" y="5262792"/>
            <a:ext cx="4359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4" name="TextBox 31753"/>
          <p:cNvSpPr txBox="1"/>
          <p:nvPr/>
        </p:nvSpPr>
        <p:spPr>
          <a:xfrm>
            <a:off x="3499117" y="5244304"/>
            <a:ext cx="4035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Ё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 bwMode="auto">
          <a:xfrm>
            <a:off x="5072885" y="1019615"/>
            <a:ext cx="3387547" cy="111888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1. Остров на юге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Австралии.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61" y="2497247"/>
            <a:ext cx="3146004" cy="2299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8" name="Прямоугольник 127"/>
          <p:cNvSpPr/>
          <p:nvPr/>
        </p:nvSpPr>
        <p:spPr bwMode="auto">
          <a:xfrm>
            <a:off x="120809" y="62470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Прямая со стрелкой 2"/>
          <p:cNvCxnSpPr>
            <a:stCxn id="128" idx="3"/>
            <a:endCxn id="70" idx="1"/>
          </p:cNvCxnSpPr>
          <p:nvPr/>
        </p:nvCxnSpPr>
        <p:spPr bwMode="auto">
          <a:xfrm>
            <a:off x="416251" y="756256"/>
            <a:ext cx="331915" cy="69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76164" y="57159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1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6144" y="5626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4808" y="578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4492" y="578138"/>
            <a:ext cx="31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5250" y="562677"/>
            <a:ext cx="34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9456" y="5767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1818" y="576763"/>
            <a:ext cx="31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6259" y="562677"/>
            <a:ext cx="38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Управляющая кнопка: далее 15">
            <a:hlinkClick r:id="rId3" action="ppaction://hlinksldjump" highlightClick="1"/>
          </p:cNvPr>
          <p:cNvSpPr/>
          <p:nvPr/>
        </p:nvSpPr>
        <p:spPr bwMode="auto">
          <a:xfrm>
            <a:off x="6815565" y="6300822"/>
            <a:ext cx="864096" cy="40292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277561" y="235894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 горизонтали: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4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31" grpId="0" animBg="1"/>
      <p:bldP spid="144" grpId="0" animBg="1"/>
      <p:bldP spid="146" grpId="0" animBg="1"/>
      <p:bldP spid="147" grpId="0" animBg="1"/>
      <p:bldP spid="154" grpId="0" animBg="1"/>
      <p:bldP spid="156" grpId="0" animBg="1"/>
      <p:bldP spid="157" grpId="0" animBg="1"/>
      <p:bldP spid="158" grpId="0" animBg="1"/>
      <p:bldP spid="159" grpId="0" animBg="1"/>
      <p:bldP spid="162" grpId="0" animBg="1"/>
      <p:bldP spid="163" grpId="0" animBg="1"/>
      <p:bldP spid="164" grpId="0" animBg="1"/>
      <p:bldP spid="166" grpId="0" animBg="1"/>
      <p:bldP spid="167" grpId="0" animBg="1"/>
      <p:bldP spid="169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31747" grpId="0" animBg="1"/>
      <p:bldP spid="31749" grpId="0" animBg="1"/>
      <p:bldP spid="31750" grpId="0" animBg="1"/>
      <p:bldP spid="31751" grpId="0" animBg="1"/>
      <p:bldP spid="31753" grpId="0" animBg="1"/>
      <p:bldP spid="3175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 bwMode="auto">
          <a:xfrm>
            <a:off x="501951" y="5620316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Л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284453" y="501571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К</a:t>
            </a:r>
          </a:p>
        </p:txBody>
      </p:sp>
      <p:sp>
        <p:nvSpPr>
          <p:cNvPr id="145" name="Прямоугольник 144"/>
          <p:cNvSpPr/>
          <p:nvPr/>
        </p:nvSpPr>
        <p:spPr bwMode="auto">
          <a:xfrm>
            <a:off x="5053974" y="5004377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И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4516219" y="501570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Прямоугольник 146"/>
          <p:cNvSpPr/>
          <p:nvPr/>
        </p:nvSpPr>
        <p:spPr bwMode="auto">
          <a:xfrm>
            <a:off x="3993754" y="501570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Ж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2850514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Ъ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1037990" y="564253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М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07317" y="625359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Ц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5790044" y="564291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Х</a:t>
            </a:r>
          </a:p>
        </p:txBody>
      </p:sp>
      <p:sp>
        <p:nvSpPr>
          <p:cNvPr id="158" name="Прямоугольник 157"/>
          <p:cNvSpPr/>
          <p:nvPr/>
        </p:nvSpPr>
        <p:spPr bwMode="auto">
          <a:xfrm>
            <a:off x="5273734" y="564253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Ф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4756828" y="566497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У</a:t>
            </a:r>
          </a:p>
        </p:txBody>
      </p:sp>
      <p:sp>
        <p:nvSpPr>
          <p:cNvPr id="160" name="Прямоугольник 159"/>
          <p:cNvSpPr/>
          <p:nvPr/>
        </p:nvSpPr>
        <p:spPr bwMode="auto">
          <a:xfrm>
            <a:off x="4259609" y="566497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Т</a:t>
            </a:r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3699898" y="566497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С</a:t>
            </a: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3131045" y="566497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Р</a:t>
            </a: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2631983" y="5653476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П</a:t>
            </a:r>
          </a:p>
        </p:txBody>
      </p:sp>
      <p:sp>
        <p:nvSpPr>
          <p:cNvPr id="164" name="Прямоугольник 163"/>
          <p:cNvSpPr/>
          <p:nvPr/>
        </p:nvSpPr>
        <p:spPr bwMode="auto">
          <a:xfrm>
            <a:off x="2077655" y="5653477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О</a:t>
            </a:r>
          </a:p>
        </p:txBody>
      </p:sp>
      <p:sp>
        <p:nvSpPr>
          <p:cNvPr id="165" name="Прямоугольник 164"/>
          <p:cNvSpPr/>
          <p:nvPr/>
        </p:nvSpPr>
        <p:spPr bwMode="auto">
          <a:xfrm>
            <a:off x="1553256" y="564253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Н</a:t>
            </a:r>
          </a:p>
        </p:txBody>
      </p:sp>
      <p:sp>
        <p:nvSpPr>
          <p:cNvPr id="166" name="Прямоугольник 165"/>
          <p:cNvSpPr/>
          <p:nvPr/>
        </p:nvSpPr>
        <p:spPr bwMode="auto">
          <a:xfrm>
            <a:off x="1757293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Ш</a:t>
            </a: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1244758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5664596" y="500500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Й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5683700" y="627893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Я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5124225" y="627893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Ю</a:t>
            </a:r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4506346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Э</a:t>
            </a:r>
          </a:p>
        </p:txBody>
      </p:sp>
      <p:sp>
        <p:nvSpPr>
          <p:cNvPr id="173" name="Прямоугольник 172"/>
          <p:cNvSpPr/>
          <p:nvPr/>
        </p:nvSpPr>
        <p:spPr bwMode="auto">
          <a:xfrm>
            <a:off x="3974854" y="62796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74" name="Прямоугольник 173"/>
          <p:cNvSpPr/>
          <p:nvPr/>
        </p:nvSpPr>
        <p:spPr bwMode="auto">
          <a:xfrm>
            <a:off x="3405452" y="62796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Ы</a:t>
            </a:r>
          </a:p>
        </p:txBody>
      </p:sp>
      <p:sp>
        <p:nvSpPr>
          <p:cNvPr id="175" name="Прямоугольник 174"/>
          <p:cNvSpPr/>
          <p:nvPr/>
        </p:nvSpPr>
        <p:spPr bwMode="auto">
          <a:xfrm>
            <a:off x="2297943" y="627685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Щ</a:t>
            </a:r>
          </a:p>
        </p:txBody>
      </p:sp>
      <p:sp>
        <p:nvSpPr>
          <p:cNvPr id="31745" name="TextBox 31744"/>
          <p:cNvSpPr txBox="1"/>
          <p:nvPr/>
        </p:nvSpPr>
        <p:spPr>
          <a:xfrm>
            <a:off x="241723" y="5037738"/>
            <a:ext cx="4387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31747" name="TextBox 31746"/>
          <p:cNvSpPr txBox="1"/>
          <p:nvPr/>
        </p:nvSpPr>
        <p:spPr>
          <a:xfrm>
            <a:off x="1313256" y="5026457"/>
            <a:ext cx="3752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В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49" name="TextBox 31748"/>
          <p:cNvSpPr txBox="1"/>
          <p:nvPr/>
        </p:nvSpPr>
        <p:spPr>
          <a:xfrm>
            <a:off x="776344" y="5015700"/>
            <a:ext cx="4319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0" name="TextBox 31749"/>
          <p:cNvSpPr txBox="1"/>
          <p:nvPr/>
        </p:nvSpPr>
        <p:spPr>
          <a:xfrm>
            <a:off x="1834935" y="5004377"/>
            <a:ext cx="3904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1" name="TextBox 31750"/>
          <p:cNvSpPr txBox="1"/>
          <p:nvPr/>
        </p:nvSpPr>
        <p:spPr>
          <a:xfrm>
            <a:off x="2374441" y="5015700"/>
            <a:ext cx="4177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Д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3" name="TextBox 31752"/>
          <p:cNvSpPr txBox="1"/>
          <p:nvPr/>
        </p:nvSpPr>
        <p:spPr>
          <a:xfrm>
            <a:off x="2930330" y="4997118"/>
            <a:ext cx="4359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4" name="TextBox 31753"/>
          <p:cNvSpPr txBox="1"/>
          <p:nvPr/>
        </p:nvSpPr>
        <p:spPr>
          <a:xfrm>
            <a:off x="3499117" y="5004377"/>
            <a:ext cx="4035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Ё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5" name="Скругленный прямоугольник 31754"/>
          <p:cNvSpPr/>
          <p:nvPr/>
        </p:nvSpPr>
        <p:spPr bwMode="auto">
          <a:xfrm>
            <a:off x="4756828" y="893535"/>
            <a:ext cx="3492483" cy="141775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2.Сумчатое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животное-символ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Австралии.</a:t>
            </a:r>
          </a:p>
        </p:txBody>
      </p:sp>
      <p:pic>
        <p:nvPicPr>
          <p:cNvPr id="31758" name="Рисунок 317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74" y="2522336"/>
            <a:ext cx="2999616" cy="22137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8" name="Прямоугольник 187"/>
          <p:cNvSpPr/>
          <p:nvPr/>
        </p:nvSpPr>
        <p:spPr bwMode="auto">
          <a:xfrm>
            <a:off x="104360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9" name="Прямоугольник 188"/>
          <p:cNvSpPr/>
          <p:nvPr/>
        </p:nvSpPr>
        <p:spPr bwMode="auto">
          <a:xfrm>
            <a:off x="1043608" y="89479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0" name="Прямоугольник 189"/>
          <p:cNvSpPr/>
          <p:nvPr/>
        </p:nvSpPr>
        <p:spPr bwMode="auto">
          <a:xfrm>
            <a:off x="1043608" y="116600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Прямоугольник 190"/>
          <p:cNvSpPr/>
          <p:nvPr/>
        </p:nvSpPr>
        <p:spPr bwMode="auto">
          <a:xfrm>
            <a:off x="1056815" y="169221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1043608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 bwMode="auto">
          <a:xfrm>
            <a:off x="1056815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 bwMode="auto">
          <a:xfrm>
            <a:off x="1339050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Прямоугольник 194"/>
          <p:cNvSpPr/>
          <p:nvPr/>
        </p:nvSpPr>
        <p:spPr bwMode="auto">
          <a:xfrm>
            <a:off x="74816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1634492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1929934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8" name="Прямоугольник 197"/>
          <p:cNvSpPr/>
          <p:nvPr/>
        </p:nvSpPr>
        <p:spPr bwMode="auto">
          <a:xfrm>
            <a:off x="222537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Прямоугольник 198"/>
          <p:cNvSpPr/>
          <p:nvPr/>
        </p:nvSpPr>
        <p:spPr bwMode="auto">
          <a:xfrm>
            <a:off x="1043608" y="36734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252081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2816260" y="6316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747842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3" name="Прямоугольник 202"/>
          <p:cNvSpPr/>
          <p:nvPr/>
        </p:nvSpPr>
        <p:spPr bwMode="auto">
          <a:xfrm>
            <a:off x="1339050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" name="Прямоугольник 203"/>
          <p:cNvSpPr/>
          <p:nvPr/>
        </p:nvSpPr>
        <p:spPr bwMode="auto">
          <a:xfrm>
            <a:off x="1634492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" name="Прямоугольник 204"/>
          <p:cNvSpPr/>
          <p:nvPr/>
        </p:nvSpPr>
        <p:spPr bwMode="auto">
          <a:xfrm>
            <a:off x="1929934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" name="Прямоугольник 205"/>
          <p:cNvSpPr/>
          <p:nvPr/>
        </p:nvSpPr>
        <p:spPr bwMode="auto">
          <a:xfrm>
            <a:off x="2225376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" name="Прямоугольник 206"/>
          <p:cNvSpPr/>
          <p:nvPr/>
        </p:nvSpPr>
        <p:spPr bwMode="auto">
          <a:xfrm>
            <a:off x="2520818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8" name="Прямоугольник 207"/>
          <p:cNvSpPr/>
          <p:nvPr/>
        </p:nvSpPr>
        <p:spPr bwMode="auto">
          <a:xfrm>
            <a:off x="1929934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9" name="Прямоугольник 208"/>
          <p:cNvSpPr/>
          <p:nvPr/>
        </p:nvSpPr>
        <p:spPr bwMode="auto">
          <a:xfrm>
            <a:off x="2520818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 bwMode="auto">
          <a:xfrm>
            <a:off x="470307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1" name="Прямоугольник 210"/>
          <p:cNvSpPr/>
          <p:nvPr/>
        </p:nvSpPr>
        <p:spPr bwMode="auto">
          <a:xfrm>
            <a:off x="761373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 bwMode="auto">
          <a:xfrm>
            <a:off x="1056815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3" name="Прямоугольник 212"/>
          <p:cNvSpPr/>
          <p:nvPr/>
        </p:nvSpPr>
        <p:spPr bwMode="auto">
          <a:xfrm>
            <a:off x="192993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4" name="Прямоугольник 213"/>
          <p:cNvSpPr/>
          <p:nvPr/>
        </p:nvSpPr>
        <p:spPr bwMode="auto">
          <a:xfrm>
            <a:off x="1929934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" name="Прямоугольник 214"/>
          <p:cNvSpPr/>
          <p:nvPr/>
        </p:nvSpPr>
        <p:spPr bwMode="auto">
          <a:xfrm>
            <a:off x="1929934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6" name="Прямоугольник 215"/>
          <p:cNvSpPr/>
          <p:nvPr/>
        </p:nvSpPr>
        <p:spPr bwMode="auto">
          <a:xfrm>
            <a:off x="1929934" y="169430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3110010" y="299972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8" name="Прямоугольник 217"/>
          <p:cNvSpPr/>
          <p:nvPr/>
        </p:nvSpPr>
        <p:spPr bwMode="auto">
          <a:xfrm>
            <a:off x="2520818" y="300357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9" name="Прямоугольник 218"/>
          <p:cNvSpPr/>
          <p:nvPr/>
        </p:nvSpPr>
        <p:spPr bwMode="auto">
          <a:xfrm>
            <a:off x="2520818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2520818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2520818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2" name="Прямоугольник 221"/>
          <p:cNvSpPr/>
          <p:nvPr/>
        </p:nvSpPr>
        <p:spPr bwMode="auto">
          <a:xfrm>
            <a:off x="2520818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3" name="Прямоугольник 222"/>
          <p:cNvSpPr/>
          <p:nvPr/>
        </p:nvSpPr>
        <p:spPr bwMode="auto">
          <a:xfrm>
            <a:off x="2519126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4" name="Прямоугольник 223"/>
          <p:cNvSpPr/>
          <p:nvPr/>
        </p:nvSpPr>
        <p:spPr bwMode="auto">
          <a:xfrm>
            <a:off x="4313665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" name="Прямоугольник 224"/>
          <p:cNvSpPr/>
          <p:nvPr/>
        </p:nvSpPr>
        <p:spPr bwMode="auto">
          <a:xfrm>
            <a:off x="3110010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6" name="Прямоугольник 225"/>
          <p:cNvSpPr/>
          <p:nvPr/>
        </p:nvSpPr>
        <p:spPr bwMode="auto">
          <a:xfrm>
            <a:off x="3110010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7" name="Прямоугольник 226"/>
          <p:cNvSpPr/>
          <p:nvPr/>
        </p:nvSpPr>
        <p:spPr bwMode="auto">
          <a:xfrm>
            <a:off x="4609107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8" name="Прямоугольник 227"/>
          <p:cNvSpPr/>
          <p:nvPr/>
        </p:nvSpPr>
        <p:spPr bwMode="auto">
          <a:xfrm>
            <a:off x="4313665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9" name="Прямоугольник 228"/>
          <p:cNvSpPr/>
          <p:nvPr/>
        </p:nvSpPr>
        <p:spPr bwMode="auto">
          <a:xfrm>
            <a:off x="3996336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 bwMode="auto">
          <a:xfrm>
            <a:off x="370089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1" name="Прямоугольник 230"/>
          <p:cNvSpPr/>
          <p:nvPr/>
        </p:nvSpPr>
        <p:spPr bwMode="auto">
          <a:xfrm>
            <a:off x="3405452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2" name="Прямоугольник 231"/>
          <p:cNvSpPr/>
          <p:nvPr/>
        </p:nvSpPr>
        <p:spPr bwMode="auto">
          <a:xfrm>
            <a:off x="2814568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3" name="Прямоугольник 232"/>
          <p:cNvSpPr/>
          <p:nvPr/>
        </p:nvSpPr>
        <p:spPr bwMode="auto">
          <a:xfrm>
            <a:off x="3110010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4" name="Прямоугольник 233"/>
          <p:cNvSpPr/>
          <p:nvPr/>
        </p:nvSpPr>
        <p:spPr bwMode="auto">
          <a:xfrm>
            <a:off x="3108313" y="406306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" name="Прямоугольник 234"/>
          <p:cNvSpPr/>
          <p:nvPr/>
        </p:nvSpPr>
        <p:spPr bwMode="auto">
          <a:xfrm>
            <a:off x="3108313" y="379996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6" name="Прямоугольник 235"/>
          <p:cNvSpPr/>
          <p:nvPr/>
        </p:nvSpPr>
        <p:spPr bwMode="auto">
          <a:xfrm>
            <a:off x="3108313" y="353685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Прямоугольник 236"/>
          <p:cNvSpPr/>
          <p:nvPr/>
        </p:nvSpPr>
        <p:spPr bwMode="auto">
          <a:xfrm>
            <a:off x="3108313" y="327374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8" name="Прямоугольник 237"/>
          <p:cNvSpPr/>
          <p:nvPr/>
        </p:nvSpPr>
        <p:spPr bwMode="auto">
          <a:xfrm>
            <a:off x="4313665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9" name="Прямоугольник 238"/>
          <p:cNvSpPr/>
          <p:nvPr/>
        </p:nvSpPr>
        <p:spPr bwMode="auto">
          <a:xfrm>
            <a:off x="4313665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0" name="Прямоугольник 239"/>
          <p:cNvSpPr/>
          <p:nvPr/>
        </p:nvSpPr>
        <p:spPr bwMode="auto">
          <a:xfrm>
            <a:off x="4313665" y="274673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1" name="Прямоугольник 240"/>
          <p:cNvSpPr/>
          <p:nvPr/>
        </p:nvSpPr>
        <p:spPr bwMode="auto">
          <a:xfrm>
            <a:off x="4313665" y="378904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2" name="Прямоугольник 241"/>
          <p:cNvSpPr/>
          <p:nvPr/>
        </p:nvSpPr>
        <p:spPr bwMode="auto">
          <a:xfrm>
            <a:off x="4313665" y="352593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3" name="Прямоугольник 242"/>
          <p:cNvSpPr/>
          <p:nvPr/>
        </p:nvSpPr>
        <p:spPr bwMode="auto">
          <a:xfrm>
            <a:off x="4313665" y="326282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Прямоугольник 243"/>
          <p:cNvSpPr/>
          <p:nvPr/>
        </p:nvSpPr>
        <p:spPr bwMode="auto">
          <a:xfrm>
            <a:off x="4313665" y="301063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30702" y="13489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776606" y="576763"/>
            <a:ext cx="20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083314" y="5626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404808" y="578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1648311" y="571590"/>
            <a:ext cx="31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950166" y="5698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2229456" y="5767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2499719" y="576763"/>
            <a:ext cx="31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2822311" y="562677"/>
            <a:ext cx="23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759" name="TextBox 31758"/>
          <p:cNvSpPr txBox="1"/>
          <p:nvPr/>
        </p:nvSpPr>
        <p:spPr>
          <a:xfrm>
            <a:off x="1010682" y="1375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760" name="TextBox 31759"/>
          <p:cNvSpPr txBox="1"/>
          <p:nvPr/>
        </p:nvSpPr>
        <p:spPr>
          <a:xfrm>
            <a:off x="1381653" y="137808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761" name="TextBox 31760"/>
          <p:cNvSpPr txBox="1"/>
          <p:nvPr/>
        </p:nvSpPr>
        <p:spPr>
          <a:xfrm>
            <a:off x="1660285" y="1379195"/>
            <a:ext cx="25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762" name="TextBox 31761"/>
          <p:cNvSpPr txBox="1"/>
          <p:nvPr/>
        </p:nvSpPr>
        <p:spPr>
          <a:xfrm>
            <a:off x="1959069" y="13489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763" name="TextBox 31762"/>
          <p:cNvSpPr txBox="1"/>
          <p:nvPr/>
        </p:nvSpPr>
        <p:spPr>
          <a:xfrm>
            <a:off x="2238488" y="1379194"/>
            <a:ext cx="27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764" name="TextBox 31763"/>
          <p:cNvSpPr txBox="1"/>
          <p:nvPr/>
        </p:nvSpPr>
        <p:spPr>
          <a:xfrm>
            <a:off x="2553584" y="13851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0" name="Прямоугольник 269"/>
          <p:cNvSpPr/>
          <p:nvPr/>
        </p:nvSpPr>
        <p:spPr bwMode="auto">
          <a:xfrm>
            <a:off x="0" y="139899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765" name="TextBox 31764"/>
          <p:cNvSpPr txBox="1"/>
          <p:nvPr/>
        </p:nvSpPr>
        <p:spPr>
          <a:xfrm>
            <a:off x="0" y="1378086"/>
            <a:ext cx="44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31767" name="Прямая со стрелкой 31766"/>
          <p:cNvCxnSpPr>
            <a:endCxn id="202" idx="1"/>
          </p:cNvCxnSpPr>
          <p:nvPr/>
        </p:nvCxnSpPr>
        <p:spPr bwMode="auto">
          <a:xfrm flipV="1">
            <a:off x="308973" y="1560662"/>
            <a:ext cx="438869" cy="91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68" name="Управляющая кнопка: далее 31767">
            <a:hlinkClick r:id="rId3" action="ppaction://hlinksldjump" highlightClick="1"/>
          </p:cNvPr>
          <p:cNvSpPr/>
          <p:nvPr/>
        </p:nvSpPr>
        <p:spPr bwMode="auto">
          <a:xfrm>
            <a:off x="6865884" y="6151092"/>
            <a:ext cx="1042416" cy="419629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7561" y="235894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 горизонтали: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31" grpId="0" animBg="1"/>
      <p:bldP spid="145" grpId="0" animBg="1"/>
      <p:bldP spid="146" grpId="0" animBg="1"/>
      <p:bldP spid="147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60" grpId="0" animBg="1"/>
      <p:bldP spid="161" grpId="0" animBg="1"/>
      <p:bldP spid="163" grpId="0" animBg="1"/>
      <p:bldP spid="164" grpId="0" animBg="1"/>
      <p:bldP spid="166" grpId="0" animBg="1"/>
      <p:bldP spid="167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31745" grpId="0" animBg="1"/>
      <p:bldP spid="31747" grpId="0" animBg="1"/>
      <p:bldP spid="31749" grpId="0" animBg="1"/>
      <p:bldP spid="31751" grpId="0" animBg="1"/>
      <p:bldP spid="31754" grpId="0" animBg="1"/>
      <p:bldP spid="317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 bwMode="auto">
          <a:xfrm>
            <a:off x="620709" y="548819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Л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188455" y="502415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К</a:t>
            </a:r>
          </a:p>
        </p:txBody>
      </p:sp>
      <p:sp>
        <p:nvSpPr>
          <p:cNvPr id="145" name="Прямоугольник 144"/>
          <p:cNvSpPr/>
          <p:nvPr/>
        </p:nvSpPr>
        <p:spPr bwMode="auto">
          <a:xfrm>
            <a:off x="5105701" y="4991490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И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4555051" y="498729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Прямоугольник 146"/>
          <p:cNvSpPr/>
          <p:nvPr/>
        </p:nvSpPr>
        <p:spPr bwMode="auto">
          <a:xfrm>
            <a:off x="4048765" y="499149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Ж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2916164" y="601899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Ъ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1150480" y="548819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М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888078" y="599073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Ц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5964254" y="556196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Х</a:t>
            </a:r>
          </a:p>
        </p:txBody>
      </p:sp>
      <p:sp>
        <p:nvSpPr>
          <p:cNvPr id="158" name="Прямоугольник 157"/>
          <p:cNvSpPr/>
          <p:nvPr/>
        </p:nvSpPr>
        <p:spPr bwMode="auto">
          <a:xfrm>
            <a:off x="5427982" y="556196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Ф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4889098" y="556196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У</a:t>
            </a:r>
          </a:p>
        </p:txBody>
      </p:sp>
      <p:sp>
        <p:nvSpPr>
          <p:cNvPr id="160" name="Прямоугольник 159"/>
          <p:cNvSpPr/>
          <p:nvPr/>
        </p:nvSpPr>
        <p:spPr bwMode="auto">
          <a:xfrm>
            <a:off x="4360096" y="556196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Т</a:t>
            </a:r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3794559" y="556196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С</a:t>
            </a: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3275693" y="5544997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Р</a:t>
            </a: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2762204" y="551823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П</a:t>
            </a:r>
          </a:p>
        </p:txBody>
      </p:sp>
      <p:sp>
        <p:nvSpPr>
          <p:cNvPr id="164" name="Прямоугольник 163"/>
          <p:cNvSpPr/>
          <p:nvPr/>
        </p:nvSpPr>
        <p:spPr bwMode="auto">
          <a:xfrm>
            <a:off x="2231005" y="551823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О</a:t>
            </a:r>
          </a:p>
        </p:txBody>
      </p:sp>
      <p:sp>
        <p:nvSpPr>
          <p:cNvPr id="165" name="Прямоугольник 164"/>
          <p:cNvSpPr/>
          <p:nvPr/>
        </p:nvSpPr>
        <p:spPr bwMode="auto">
          <a:xfrm>
            <a:off x="1676564" y="548819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Н</a:t>
            </a:r>
          </a:p>
        </p:txBody>
      </p:sp>
      <p:sp>
        <p:nvSpPr>
          <p:cNvPr id="166" name="Прямоугольник 165"/>
          <p:cNvSpPr/>
          <p:nvPr/>
        </p:nvSpPr>
        <p:spPr bwMode="auto">
          <a:xfrm>
            <a:off x="1894390" y="601899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Ш</a:t>
            </a: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1410741" y="599073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5612568" y="502415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Й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5683700" y="607394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Я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5105701" y="605674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Ю</a:t>
            </a:r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4552736" y="603387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Э</a:t>
            </a:r>
          </a:p>
        </p:txBody>
      </p:sp>
      <p:sp>
        <p:nvSpPr>
          <p:cNvPr id="173" name="Прямоугольник 172"/>
          <p:cNvSpPr/>
          <p:nvPr/>
        </p:nvSpPr>
        <p:spPr bwMode="auto">
          <a:xfrm>
            <a:off x="3999574" y="6033876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74" name="Прямоугольник 173"/>
          <p:cNvSpPr/>
          <p:nvPr/>
        </p:nvSpPr>
        <p:spPr bwMode="auto">
          <a:xfrm>
            <a:off x="3445062" y="6033876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Ы</a:t>
            </a:r>
          </a:p>
        </p:txBody>
      </p:sp>
      <p:sp>
        <p:nvSpPr>
          <p:cNvPr id="175" name="Прямоугольник 174"/>
          <p:cNvSpPr/>
          <p:nvPr/>
        </p:nvSpPr>
        <p:spPr bwMode="auto">
          <a:xfrm>
            <a:off x="2393714" y="601899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Щ</a:t>
            </a:r>
          </a:p>
        </p:txBody>
      </p:sp>
      <p:sp>
        <p:nvSpPr>
          <p:cNvPr id="31745" name="TextBox 31744"/>
          <p:cNvSpPr txBox="1"/>
          <p:nvPr/>
        </p:nvSpPr>
        <p:spPr>
          <a:xfrm>
            <a:off x="309379" y="4941158"/>
            <a:ext cx="4387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31747" name="TextBox 31746"/>
          <p:cNvSpPr txBox="1"/>
          <p:nvPr/>
        </p:nvSpPr>
        <p:spPr>
          <a:xfrm>
            <a:off x="1410741" y="4955554"/>
            <a:ext cx="3752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В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49" name="TextBox 31748"/>
          <p:cNvSpPr txBox="1"/>
          <p:nvPr/>
        </p:nvSpPr>
        <p:spPr>
          <a:xfrm>
            <a:off x="873859" y="4955554"/>
            <a:ext cx="4319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0" name="TextBox 31749"/>
          <p:cNvSpPr txBox="1"/>
          <p:nvPr/>
        </p:nvSpPr>
        <p:spPr>
          <a:xfrm>
            <a:off x="1920301" y="4957112"/>
            <a:ext cx="3904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1" name="TextBox 31750"/>
          <p:cNvSpPr txBox="1"/>
          <p:nvPr/>
        </p:nvSpPr>
        <p:spPr>
          <a:xfrm>
            <a:off x="2432782" y="4957112"/>
            <a:ext cx="4177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Д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3" name="TextBox 31752"/>
          <p:cNvSpPr txBox="1"/>
          <p:nvPr/>
        </p:nvSpPr>
        <p:spPr>
          <a:xfrm>
            <a:off x="2958341" y="4971508"/>
            <a:ext cx="4359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4" name="TextBox 31753"/>
          <p:cNvSpPr txBox="1"/>
          <p:nvPr/>
        </p:nvSpPr>
        <p:spPr>
          <a:xfrm>
            <a:off x="3499117" y="4975707"/>
            <a:ext cx="4035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Ё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5" name="Скругленный прямоугольник 31754"/>
          <p:cNvSpPr/>
          <p:nvPr/>
        </p:nvSpPr>
        <p:spPr bwMode="auto">
          <a:xfrm>
            <a:off x="5307478" y="935939"/>
            <a:ext cx="2831944" cy="1126109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3.Озеро в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Австралии.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/>
          <a:stretch/>
        </p:blipFill>
        <p:spPr>
          <a:xfrm>
            <a:off x="5090875" y="2206245"/>
            <a:ext cx="3271413" cy="2302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6" name="Прямоугольник 115"/>
          <p:cNvSpPr/>
          <p:nvPr/>
        </p:nvSpPr>
        <p:spPr bwMode="auto">
          <a:xfrm>
            <a:off x="104360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 bwMode="auto">
          <a:xfrm>
            <a:off x="1043608" y="89479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1043608" y="116600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1056815" y="169221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1043608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 bwMode="auto">
          <a:xfrm>
            <a:off x="1056815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1339050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74816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 bwMode="auto">
          <a:xfrm>
            <a:off x="1634492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1929934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 bwMode="auto">
          <a:xfrm>
            <a:off x="222537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1044405" y="36858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>
            <a:off x="252081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2816260" y="6316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 bwMode="auto">
          <a:xfrm>
            <a:off x="747842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 bwMode="auto">
          <a:xfrm>
            <a:off x="1339050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 bwMode="auto">
          <a:xfrm>
            <a:off x="1635267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1929934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2225376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 bwMode="auto">
          <a:xfrm>
            <a:off x="2520818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9" name="Прямоугольник 178"/>
          <p:cNvSpPr/>
          <p:nvPr/>
        </p:nvSpPr>
        <p:spPr bwMode="auto">
          <a:xfrm>
            <a:off x="1929934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 bwMode="auto">
          <a:xfrm>
            <a:off x="2520818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 bwMode="auto">
          <a:xfrm>
            <a:off x="470307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761373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 bwMode="auto">
          <a:xfrm>
            <a:off x="1056815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 bwMode="auto">
          <a:xfrm>
            <a:off x="192993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 bwMode="auto">
          <a:xfrm>
            <a:off x="1929934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 bwMode="auto">
          <a:xfrm>
            <a:off x="1929934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1929934" y="169430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8" name="Прямоугольник 187"/>
          <p:cNvSpPr/>
          <p:nvPr/>
        </p:nvSpPr>
        <p:spPr bwMode="auto">
          <a:xfrm>
            <a:off x="3110010" y="299972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9" name="Прямоугольник 188"/>
          <p:cNvSpPr/>
          <p:nvPr/>
        </p:nvSpPr>
        <p:spPr bwMode="auto">
          <a:xfrm>
            <a:off x="2520818" y="300357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0" name="Прямоугольник 189"/>
          <p:cNvSpPr/>
          <p:nvPr/>
        </p:nvSpPr>
        <p:spPr bwMode="auto">
          <a:xfrm>
            <a:off x="2520818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Прямоугольник 190"/>
          <p:cNvSpPr/>
          <p:nvPr/>
        </p:nvSpPr>
        <p:spPr bwMode="auto">
          <a:xfrm>
            <a:off x="2520818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2520818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 bwMode="auto">
          <a:xfrm>
            <a:off x="2519126" y="196168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 bwMode="auto">
          <a:xfrm>
            <a:off x="2523848" y="169430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Прямоугольник 194"/>
          <p:cNvSpPr/>
          <p:nvPr/>
        </p:nvSpPr>
        <p:spPr bwMode="auto">
          <a:xfrm>
            <a:off x="4313665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3110010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3110010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8" name="Прямоугольник 197"/>
          <p:cNvSpPr/>
          <p:nvPr/>
        </p:nvSpPr>
        <p:spPr bwMode="auto">
          <a:xfrm>
            <a:off x="4609107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Прямоугольник 198"/>
          <p:cNvSpPr/>
          <p:nvPr/>
        </p:nvSpPr>
        <p:spPr bwMode="auto">
          <a:xfrm>
            <a:off x="4313665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3996336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370089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3405452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3" name="Прямоугольник 202"/>
          <p:cNvSpPr/>
          <p:nvPr/>
        </p:nvSpPr>
        <p:spPr bwMode="auto">
          <a:xfrm>
            <a:off x="2814568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" name="Прямоугольник 203"/>
          <p:cNvSpPr/>
          <p:nvPr/>
        </p:nvSpPr>
        <p:spPr bwMode="auto">
          <a:xfrm>
            <a:off x="3110010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" name="Прямоугольник 204"/>
          <p:cNvSpPr/>
          <p:nvPr/>
        </p:nvSpPr>
        <p:spPr bwMode="auto">
          <a:xfrm>
            <a:off x="3108313" y="406306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" name="Прямоугольник 205"/>
          <p:cNvSpPr/>
          <p:nvPr/>
        </p:nvSpPr>
        <p:spPr bwMode="auto">
          <a:xfrm>
            <a:off x="3108313" y="379996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" name="Прямоугольник 206"/>
          <p:cNvSpPr/>
          <p:nvPr/>
        </p:nvSpPr>
        <p:spPr bwMode="auto">
          <a:xfrm>
            <a:off x="3108313" y="353685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8" name="Прямоугольник 207"/>
          <p:cNvSpPr/>
          <p:nvPr/>
        </p:nvSpPr>
        <p:spPr bwMode="auto">
          <a:xfrm>
            <a:off x="3108313" y="327374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9" name="Прямоугольник 208"/>
          <p:cNvSpPr/>
          <p:nvPr/>
        </p:nvSpPr>
        <p:spPr bwMode="auto">
          <a:xfrm>
            <a:off x="4313665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 bwMode="auto">
          <a:xfrm>
            <a:off x="4313665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1" name="Прямоугольник 210"/>
          <p:cNvSpPr/>
          <p:nvPr/>
        </p:nvSpPr>
        <p:spPr bwMode="auto">
          <a:xfrm>
            <a:off x="4313665" y="274673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 bwMode="auto">
          <a:xfrm>
            <a:off x="4313665" y="378904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3" name="Прямоугольник 212"/>
          <p:cNvSpPr/>
          <p:nvPr/>
        </p:nvSpPr>
        <p:spPr bwMode="auto">
          <a:xfrm>
            <a:off x="4313665" y="352593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4" name="Прямоугольник 213"/>
          <p:cNvSpPr/>
          <p:nvPr/>
        </p:nvSpPr>
        <p:spPr bwMode="auto">
          <a:xfrm>
            <a:off x="4313665" y="326282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" name="Прямоугольник 214"/>
          <p:cNvSpPr/>
          <p:nvPr/>
        </p:nvSpPr>
        <p:spPr bwMode="auto">
          <a:xfrm>
            <a:off x="4313665" y="301063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730702" y="13489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528772" y="2626813"/>
            <a:ext cx="45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76606" y="576763"/>
            <a:ext cx="20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039350" y="5785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404808" y="578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648311" y="571590"/>
            <a:ext cx="31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940991" y="5825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229456" y="5767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511423" y="559666"/>
            <a:ext cx="31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837429" y="546561"/>
            <a:ext cx="24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056665" y="13495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324707" y="134951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655732" y="1379946"/>
            <a:ext cx="25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947100" y="13799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238488" y="1379194"/>
            <a:ext cx="27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53584" y="13441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9" name="Прямоугольник 238"/>
          <p:cNvSpPr/>
          <p:nvPr/>
        </p:nvSpPr>
        <p:spPr bwMode="auto">
          <a:xfrm flipH="1">
            <a:off x="387598" y="2605059"/>
            <a:ext cx="486259" cy="394662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 flipV="1">
            <a:off x="630727" y="2218447"/>
            <a:ext cx="13649" cy="3583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87922" y="1877382"/>
            <a:ext cx="31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373" y="19043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0487" y="190430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 bwMode="auto">
          <a:xfrm>
            <a:off x="6949395" y="6195765"/>
            <a:ext cx="903126" cy="40959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179721" y="235894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 горизонтали: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31" grpId="0" animBg="1"/>
      <p:bldP spid="144" grpId="0" animBg="1"/>
      <p:bldP spid="145" grpId="0" animBg="1"/>
      <p:bldP spid="146" grpId="0" animBg="1"/>
      <p:bldP spid="147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70" grpId="0" animBg="1"/>
      <p:bldP spid="171" grpId="0" animBg="1"/>
      <p:bldP spid="173" grpId="0" animBg="1"/>
      <p:bldP spid="174" grpId="0" animBg="1"/>
      <p:bldP spid="175" grpId="0" animBg="1"/>
      <p:bldP spid="31745" grpId="0" animBg="1"/>
      <p:bldP spid="31747" grpId="0" animBg="1"/>
      <p:bldP spid="31749" grpId="0" animBg="1"/>
      <p:bldP spid="31750" grpId="0" animBg="1"/>
      <p:bldP spid="31751" grpId="0" animBg="1"/>
      <p:bldP spid="31753" grpId="0" animBg="1"/>
      <p:bldP spid="3175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 bwMode="auto">
          <a:xfrm>
            <a:off x="505541" y="543262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Л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282302" y="493309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К</a:t>
            </a:r>
          </a:p>
        </p:txBody>
      </p:sp>
      <p:sp>
        <p:nvSpPr>
          <p:cNvPr id="145" name="Прямоугольник 144"/>
          <p:cNvSpPr/>
          <p:nvPr/>
        </p:nvSpPr>
        <p:spPr bwMode="auto">
          <a:xfrm>
            <a:off x="5209896" y="4921146"/>
            <a:ext cx="403553" cy="3460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И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4665486" y="4917386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Прямоугольник 146"/>
          <p:cNvSpPr/>
          <p:nvPr/>
        </p:nvSpPr>
        <p:spPr bwMode="auto">
          <a:xfrm>
            <a:off x="4057833" y="4917386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Ж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2823300" y="598057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Ъ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994807" y="543262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М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679761" y="598057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Ц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5917641" y="54522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Х</a:t>
            </a:r>
          </a:p>
        </p:txBody>
      </p:sp>
      <p:sp>
        <p:nvSpPr>
          <p:cNvPr id="158" name="Прямоугольник 157"/>
          <p:cNvSpPr/>
          <p:nvPr/>
        </p:nvSpPr>
        <p:spPr bwMode="auto">
          <a:xfrm>
            <a:off x="5326001" y="54522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Ф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4776677" y="545540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У</a:t>
            </a:r>
          </a:p>
        </p:txBody>
      </p:sp>
      <p:sp>
        <p:nvSpPr>
          <p:cNvPr id="160" name="Прямоугольник 159"/>
          <p:cNvSpPr/>
          <p:nvPr/>
        </p:nvSpPr>
        <p:spPr bwMode="auto">
          <a:xfrm>
            <a:off x="4259609" y="546613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Т</a:t>
            </a:r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3702257" y="545540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С</a:t>
            </a: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3149620" y="545228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Р</a:t>
            </a: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2596865" y="542769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П</a:t>
            </a:r>
          </a:p>
        </p:txBody>
      </p:sp>
      <p:sp>
        <p:nvSpPr>
          <p:cNvPr id="164" name="Прямоугольник 163"/>
          <p:cNvSpPr/>
          <p:nvPr/>
        </p:nvSpPr>
        <p:spPr bwMode="auto">
          <a:xfrm>
            <a:off x="2068923" y="5430956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О</a:t>
            </a:r>
          </a:p>
        </p:txBody>
      </p:sp>
      <p:sp>
        <p:nvSpPr>
          <p:cNvPr id="165" name="Прямоугольник 164"/>
          <p:cNvSpPr/>
          <p:nvPr/>
        </p:nvSpPr>
        <p:spPr bwMode="auto">
          <a:xfrm>
            <a:off x="1526381" y="5430956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Н</a:t>
            </a:r>
          </a:p>
        </p:txBody>
      </p:sp>
      <p:sp>
        <p:nvSpPr>
          <p:cNvPr id="166" name="Прямоугольник 165"/>
          <p:cNvSpPr/>
          <p:nvPr/>
        </p:nvSpPr>
        <p:spPr bwMode="auto">
          <a:xfrm>
            <a:off x="1757293" y="5980577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Ш</a:t>
            </a: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1244758" y="598057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5743373" y="493876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Й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5657540" y="601852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Я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5118147" y="601852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Ю</a:t>
            </a:r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4544050" y="601852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Э</a:t>
            </a:r>
          </a:p>
        </p:txBody>
      </p:sp>
      <p:sp>
        <p:nvSpPr>
          <p:cNvPr id="173" name="Прямоугольник 172"/>
          <p:cNvSpPr/>
          <p:nvPr/>
        </p:nvSpPr>
        <p:spPr bwMode="auto">
          <a:xfrm>
            <a:off x="3969071" y="601852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74" name="Прямоугольник 173"/>
          <p:cNvSpPr/>
          <p:nvPr/>
        </p:nvSpPr>
        <p:spPr bwMode="auto">
          <a:xfrm>
            <a:off x="3363829" y="599082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Ы</a:t>
            </a:r>
          </a:p>
        </p:txBody>
      </p:sp>
      <p:sp>
        <p:nvSpPr>
          <p:cNvPr id="175" name="Прямоугольник 174"/>
          <p:cNvSpPr/>
          <p:nvPr/>
        </p:nvSpPr>
        <p:spPr bwMode="auto">
          <a:xfrm>
            <a:off x="2270699" y="597896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Щ</a:t>
            </a:r>
          </a:p>
        </p:txBody>
      </p:sp>
      <p:sp>
        <p:nvSpPr>
          <p:cNvPr id="31745" name="TextBox 31744"/>
          <p:cNvSpPr txBox="1"/>
          <p:nvPr/>
        </p:nvSpPr>
        <p:spPr>
          <a:xfrm>
            <a:off x="216126" y="4888964"/>
            <a:ext cx="4387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31747" name="TextBox 31746"/>
          <p:cNvSpPr txBox="1"/>
          <p:nvPr/>
        </p:nvSpPr>
        <p:spPr>
          <a:xfrm>
            <a:off x="1323588" y="4888964"/>
            <a:ext cx="3752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В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49" name="TextBox 31748"/>
          <p:cNvSpPr txBox="1"/>
          <p:nvPr/>
        </p:nvSpPr>
        <p:spPr>
          <a:xfrm>
            <a:off x="762385" y="4888964"/>
            <a:ext cx="4319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0" name="TextBox 31749"/>
          <p:cNvSpPr txBox="1"/>
          <p:nvPr/>
        </p:nvSpPr>
        <p:spPr>
          <a:xfrm>
            <a:off x="1848047" y="4875822"/>
            <a:ext cx="3904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1" name="TextBox 31750"/>
          <p:cNvSpPr txBox="1"/>
          <p:nvPr/>
        </p:nvSpPr>
        <p:spPr>
          <a:xfrm>
            <a:off x="2344718" y="4888964"/>
            <a:ext cx="4177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Д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3" name="TextBox 31752"/>
          <p:cNvSpPr txBox="1"/>
          <p:nvPr/>
        </p:nvSpPr>
        <p:spPr>
          <a:xfrm>
            <a:off x="2882895" y="4917386"/>
            <a:ext cx="4359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4" name="TextBox 31753"/>
          <p:cNvSpPr txBox="1"/>
          <p:nvPr/>
        </p:nvSpPr>
        <p:spPr>
          <a:xfrm>
            <a:off x="3463412" y="4925204"/>
            <a:ext cx="4035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Ё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5" name="Скругленный прямоугольник 31754"/>
          <p:cNvSpPr/>
          <p:nvPr/>
        </p:nvSpPr>
        <p:spPr bwMode="auto">
          <a:xfrm>
            <a:off x="4947603" y="830649"/>
            <a:ext cx="3872869" cy="112467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4.Коренной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житель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Австралии.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73" y="2061477"/>
            <a:ext cx="2002540" cy="2663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6" name="Прямоугольник 115"/>
          <p:cNvSpPr/>
          <p:nvPr/>
        </p:nvSpPr>
        <p:spPr bwMode="auto">
          <a:xfrm>
            <a:off x="104360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 bwMode="auto">
          <a:xfrm>
            <a:off x="1043608" y="89479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1043608" y="116600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1056815" y="169221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1043608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 bwMode="auto">
          <a:xfrm>
            <a:off x="1056815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1339050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74816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 bwMode="auto">
          <a:xfrm>
            <a:off x="1634492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1929934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 bwMode="auto">
          <a:xfrm>
            <a:off x="222537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1043284" y="36858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>
            <a:off x="252081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2816260" y="6316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 bwMode="auto">
          <a:xfrm>
            <a:off x="747842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 bwMode="auto">
          <a:xfrm>
            <a:off x="1339050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 bwMode="auto">
          <a:xfrm>
            <a:off x="1648311" y="143630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1929934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2225376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 bwMode="auto">
          <a:xfrm>
            <a:off x="2520818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9" name="Прямоугольник 178"/>
          <p:cNvSpPr/>
          <p:nvPr/>
        </p:nvSpPr>
        <p:spPr bwMode="auto">
          <a:xfrm>
            <a:off x="1929934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 bwMode="auto">
          <a:xfrm>
            <a:off x="2520818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 bwMode="auto">
          <a:xfrm>
            <a:off x="478705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761373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 bwMode="auto">
          <a:xfrm>
            <a:off x="1056815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 bwMode="auto">
          <a:xfrm>
            <a:off x="192993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 bwMode="auto">
          <a:xfrm>
            <a:off x="1929934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 bwMode="auto">
          <a:xfrm>
            <a:off x="1929934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1929934" y="169430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8" name="Прямоугольник 187"/>
          <p:cNvSpPr/>
          <p:nvPr/>
        </p:nvSpPr>
        <p:spPr bwMode="auto">
          <a:xfrm>
            <a:off x="3110010" y="299972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9" name="Прямоугольник 188"/>
          <p:cNvSpPr/>
          <p:nvPr/>
        </p:nvSpPr>
        <p:spPr bwMode="auto">
          <a:xfrm>
            <a:off x="2520818" y="300357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0" name="Прямоугольник 189"/>
          <p:cNvSpPr/>
          <p:nvPr/>
        </p:nvSpPr>
        <p:spPr bwMode="auto">
          <a:xfrm>
            <a:off x="2520818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Прямоугольник 190"/>
          <p:cNvSpPr/>
          <p:nvPr/>
        </p:nvSpPr>
        <p:spPr bwMode="auto">
          <a:xfrm>
            <a:off x="2520818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2520818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 bwMode="auto">
          <a:xfrm>
            <a:off x="2520818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 bwMode="auto">
          <a:xfrm>
            <a:off x="2519126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Прямоугольник 194"/>
          <p:cNvSpPr/>
          <p:nvPr/>
        </p:nvSpPr>
        <p:spPr bwMode="auto">
          <a:xfrm>
            <a:off x="4313665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3110010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3110010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8" name="Прямоугольник 197"/>
          <p:cNvSpPr/>
          <p:nvPr/>
        </p:nvSpPr>
        <p:spPr bwMode="auto">
          <a:xfrm>
            <a:off x="4609107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Прямоугольник 198"/>
          <p:cNvSpPr/>
          <p:nvPr/>
        </p:nvSpPr>
        <p:spPr bwMode="auto">
          <a:xfrm>
            <a:off x="4313665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3996336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370089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3405452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3" name="Прямоугольник 202"/>
          <p:cNvSpPr/>
          <p:nvPr/>
        </p:nvSpPr>
        <p:spPr bwMode="auto">
          <a:xfrm>
            <a:off x="2814568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" name="Прямоугольник 203"/>
          <p:cNvSpPr/>
          <p:nvPr/>
        </p:nvSpPr>
        <p:spPr bwMode="auto">
          <a:xfrm>
            <a:off x="3110010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" name="Прямоугольник 204"/>
          <p:cNvSpPr/>
          <p:nvPr/>
        </p:nvSpPr>
        <p:spPr bwMode="auto">
          <a:xfrm>
            <a:off x="3108313" y="406306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" name="Прямоугольник 205"/>
          <p:cNvSpPr/>
          <p:nvPr/>
        </p:nvSpPr>
        <p:spPr bwMode="auto">
          <a:xfrm>
            <a:off x="3108313" y="379996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" name="Прямоугольник 206"/>
          <p:cNvSpPr/>
          <p:nvPr/>
        </p:nvSpPr>
        <p:spPr bwMode="auto">
          <a:xfrm>
            <a:off x="3108313" y="353685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8" name="Прямоугольник 207"/>
          <p:cNvSpPr/>
          <p:nvPr/>
        </p:nvSpPr>
        <p:spPr bwMode="auto">
          <a:xfrm>
            <a:off x="3108313" y="327374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9" name="Прямоугольник 208"/>
          <p:cNvSpPr/>
          <p:nvPr/>
        </p:nvSpPr>
        <p:spPr bwMode="auto">
          <a:xfrm>
            <a:off x="4313665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 bwMode="auto">
          <a:xfrm>
            <a:off x="4313665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1" name="Прямоугольник 210"/>
          <p:cNvSpPr/>
          <p:nvPr/>
        </p:nvSpPr>
        <p:spPr bwMode="auto">
          <a:xfrm>
            <a:off x="4313665" y="274673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 bwMode="auto">
          <a:xfrm>
            <a:off x="4313665" y="378904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3" name="Прямоугольник 212"/>
          <p:cNvSpPr/>
          <p:nvPr/>
        </p:nvSpPr>
        <p:spPr bwMode="auto">
          <a:xfrm>
            <a:off x="4313665" y="352593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4" name="Прямоугольник 213"/>
          <p:cNvSpPr/>
          <p:nvPr/>
        </p:nvSpPr>
        <p:spPr bwMode="auto">
          <a:xfrm>
            <a:off x="4313665" y="326282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" name="Прямоугольник 214"/>
          <p:cNvSpPr/>
          <p:nvPr/>
        </p:nvSpPr>
        <p:spPr bwMode="auto">
          <a:xfrm>
            <a:off x="4313665" y="301063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730702" y="13489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638656" y="3082020"/>
            <a:ext cx="43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76606" y="576763"/>
            <a:ext cx="20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083314" y="5626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404808" y="578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648311" y="571590"/>
            <a:ext cx="31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959069" y="5715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229456" y="5767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494172" y="576763"/>
            <a:ext cx="31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823300" y="562677"/>
            <a:ext cx="2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010682" y="1375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374751" y="137808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638656" y="1375996"/>
            <a:ext cx="25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903738" y="1378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238488" y="1379194"/>
            <a:ext cx="27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69989" y="13489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459289" y="1904302"/>
            <a:ext cx="31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761373" y="19043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50487" y="190430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3" name="Прямоугольник 242"/>
          <p:cNvSpPr/>
          <p:nvPr/>
        </p:nvSpPr>
        <p:spPr bwMode="auto">
          <a:xfrm>
            <a:off x="1501505" y="3089339"/>
            <a:ext cx="576150" cy="447513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endCxn id="191" idx="1"/>
          </p:cNvCxnSpPr>
          <p:nvPr/>
        </p:nvCxnSpPr>
        <p:spPr bwMode="auto">
          <a:xfrm flipV="1">
            <a:off x="2077655" y="2605059"/>
            <a:ext cx="443163" cy="5406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510394" y="243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6867" y="24331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8125" y="242039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5062" y="24445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0894" y="24445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6336" y="2444506"/>
            <a:ext cx="3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7194" y="24203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V="1">
            <a:off x="4610100" y="2483630"/>
            <a:ext cx="29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Управляющая кнопка: далее 14">
            <a:hlinkClick r:id="rId3" action="ppaction://hlinksldjump" highlightClick="1"/>
          </p:cNvPr>
          <p:cNvSpPr/>
          <p:nvPr/>
        </p:nvSpPr>
        <p:spPr bwMode="auto">
          <a:xfrm>
            <a:off x="6841952" y="6018522"/>
            <a:ext cx="1042416" cy="467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984456" y="206509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 горизонтали: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31" grpId="0" animBg="1"/>
      <p:bldP spid="144" grpId="0" animBg="1"/>
      <p:bldP spid="146" grpId="0" animBg="1"/>
      <p:bldP spid="147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3" grpId="0" animBg="1"/>
      <p:bldP spid="166" grpId="0" animBg="1"/>
      <p:bldP spid="167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31747" grpId="0" animBg="1"/>
      <p:bldP spid="31751" grpId="0" animBg="1"/>
      <p:bldP spid="3175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 bwMode="auto">
          <a:xfrm>
            <a:off x="492334" y="5628747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Л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122015" y="505034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К</a:t>
            </a:r>
          </a:p>
        </p:txBody>
      </p:sp>
      <p:sp>
        <p:nvSpPr>
          <p:cNvPr id="145" name="Прямоугольник 144"/>
          <p:cNvSpPr/>
          <p:nvPr/>
        </p:nvSpPr>
        <p:spPr bwMode="auto">
          <a:xfrm>
            <a:off x="5049906" y="5017142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И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4500371" y="504213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Прямоугольник 146"/>
          <p:cNvSpPr/>
          <p:nvPr/>
        </p:nvSpPr>
        <p:spPr bwMode="auto">
          <a:xfrm>
            <a:off x="3915785" y="504136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Ж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2850514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Ъ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994807" y="564253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М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07317" y="625359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Ц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5920238" y="566497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Х</a:t>
            </a:r>
          </a:p>
        </p:txBody>
      </p:sp>
      <p:sp>
        <p:nvSpPr>
          <p:cNvPr id="158" name="Прямоугольник 157"/>
          <p:cNvSpPr/>
          <p:nvPr/>
        </p:nvSpPr>
        <p:spPr bwMode="auto">
          <a:xfrm>
            <a:off x="5313105" y="566497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Ф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4776092" y="566497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У</a:t>
            </a:r>
          </a:p>
        </p:txBody>
      </p:sp>
      <p:sp>
        <p:nvSpPr>
          <p:cNvPr id="160" name="Прямоугольник 159"/>
          <p:cNvSpPr/>
          <p:nvPr/>
        </p:nvSpPr>
        <p:spPr bwMode="auto">
          <a:xfrm>
            <a:off x="4251870" y="565765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Т</a:t>
            </a:r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3714008" y="566497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С</a:t>
            </a: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3176984" y="566497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Р</a:t>
            </a: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2648737" y="566419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П</a:t>
            </a:r>
          </a:p>
        </p:txBody>
      </p:sp>
      <p:sp>
        <p:nvSpPr>
          <p:cNvPr id="164" name="Прямоугольник 163"/>
          <p:cNvSpPr/>
          <p:nvPr/>
        </p:nvSpPr>
        <p:spPr bwMode="auto">
          <a:xfrm>
            <a:off x="2096166" y="5653477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О</a:t>
            </a:r>
          </a:p>
        </p:txBody>
      </p:sp>
      <p:sp>
        <p:nvSpPr>
          <p:cNvPr id="165" name="Прямоугольник 164"/>
          <p:cNvSpPr/>
          <p:nvPr/>
        </p:nvSpPr>
        <p:spPr bwMode="auto">
          <a:xfrm>
            <a:off x="1543717" y="564213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Н</a:t>
            </a:r>
          </a:p>
        </p:txBody>
      </p:sp>
      <p:sp>
        <p:nvSpPr>
          <p:cNvPr id="166" name="Прямоугольник 165"/>
          <p:cNvSpPr/>
          <p:nvPr/>
        </p:nvSpPr>
        <p:spPr bwMode="auto">
          <a:xfrm>
            <a:off x="1757293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Ш</a:t>
            </a: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1244758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5570319" y="505034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Й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5683700" y="627893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Я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5124225" y="627893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Ю</a:t>
            </a:r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4506346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Э</a:t>
            </a:r>
          </a:p>
        </p:txBody>
      </p:sp>
      <p:sp>
        <p:nvSpPr>
          <p:cNvPr id="173" name="Прямоугольник 172"/>
          <p:cNvSpPr/>
          <p:nvPr/>
        </p:nvSpPr>
        <p:spPr bwMode="auto">
          <a:xfrm>
            <a:off x="3974854" y="62796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74" name="Прямоугольник 173"/>
          <p:cNvSpPr/>
          <p:nvPr/>
        </p:nvSpPr>
        <p:spPr bwMode="auto">
          <a:xfrm>
            <a:off x="3405452" y="62796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Ы</a:t>
            </a:r>
          </a:p>
        </p:txBody>
      </p:sp>
      <p:sp>
        <p:nvSpPr>
          <p:cNvPr id="175" name="Прямоугольник 174"/>
          <p:cNvSpPr/>
          <p:nvPr/>
        </p:nvSpPr>
        <p:spPr bwMode="auto">
          <a:xfrm>
            <a:off x="2297943" y="627685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Щ</a:t>
            </a:r>
          </a:p>
        </p:txBody>
      </p:sp>
      <p:sp>
        <p:nvSpPr>
          <p:cNvPr id="31745" name="TextBox 31744"/>
          <p:cNvSpPr txBox="1"/>
          <p:nvPr/>
        </p:nvSpPr>
        <p:spPr>
          <a:xfrm>
            <a:off x="250913" y="5020628"/>
            <a:ext cx="4387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31747" name="TextBox 31746"/>
          <p:cNvSpPr txBox="1"/>
          <p:nvPr/>
        </p:nvSpPr>
        <p:spPr>
          <a:xfrm>
            <a:off x="1273020" y="5025581"/>
            <a:ext cx="3752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В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49" name="TextBox 31748"/>
          <p:cNvSpPr txBox="1"/>
          <p:nvPr/>
        </p:nvSpPr>
        <p:spPr>
          <a:xfrm>
            <a:off x="748165" y="5020628"/>
            <a:ext cx="4319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0" name="TextBox 31749"/>
          <p:cNvSpPr txBox="1"/>
          <p:nvPr/>
        </p:nvSpPr>
        <p:spPr>
          <a:xfrm>
            <a:off x="1770405" y="5020628"/>
            <a:ext cx="3904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1" name="TextBox 31750"/>
          <p:cNvSpPr txBox="1"/>
          <p:nvPr/>
        </p:nvSpPr>
        <p:spPr>
          <a:xfrm>
            <a:off x="2282725" y="5025581"/>
            <a:ext cx="4177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Д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3" name="TextBox 31752"/>
          <p:cNvSpPr txBox="1"/>
          <p:nvPr/>
        </p:nvSpPr>
        <p:spPr>
          <a:xfrm>
            <a:off x="2783511" y="5020628"/>
            <a:ext cx="4359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4" name="TextBox 31753"/>
          <p:cNvSpPr txBox="1"/>
          <p:nvPr/>
        </p:nvSpPr>
        <p:spPr>
          <a:xfrm>
            <a:off x="3349607" y="5020628"/>
            <a:ext cx="4035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Ё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5" name="Скругленный прямоугольник 31754"/>
          <p:cNvSpPr/>
          <p:nvPr/>
        </p:nvSpPr>
        <p:spPr bwMode="auto">
          <a:xfrm>
            <a:off x="5166768" y="882045"/>
            <a:ext cx="2861616" cy="1328352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5.Столица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Австралийского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Союза.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25" y="2420393"/>
            <a:ext cx="2992755" cy="2244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6" name="Прямоугольник 115"/>
          <p:cNvSpPr/>
          <p:nvPr/>
        </p:nvSpPr>
        <p:spPr bwMode="auto">
          <a:xfrm>
            <a:off x="104360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 bwMode="auto">
          <a:xfrm>
            <a:off x="1043608" y="89479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1043608" y="116600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1056815" y="169221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1043608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 bwMode="auto">
          <a:xfrm>
            <a:off x="1056815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1339050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74816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 bwMode="auto">
          <a:xfrm>
            <a:off x="1634492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1929934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 bwMode="auto">
          <a:xfrm>
            <a:off x="222537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1043608" y="36734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>
            <a:off x="252081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2816260" y="6316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 bwMode="auto">
          <a:xfrm>
            <a:off x="747842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 bwMode="auto">
          <a:xfrm>
            <a:off x="1339050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 bwMode="auto">
          <a:xfrm>
            <a:off x="1634492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1929934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2225376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 bwMode="auto">
          <a:xfrm>
            <a:off x="2520818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9" name="Прямоугольник 178"/>
          <p:cNvSpPr/>
          <p:nvPr/>
        </p:nvSpPr>
        <p:spPr bwMode="auto">
          <a:xfrm>
            <a:off x="1929934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 bwMode="auto">
          <a:xfrm>
            <a:off x="2520818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 bwMode="auto">
          <a:xfrm>
            <a:off x="470307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761373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 bwMode="auto">
          <a:xfrm>
            <a:off x="1056815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 bwMode="auto">
          <a:xfrm>
            <a:off x="192993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 bwMode="auto">
          <a:xfrm>
            <a:off x="1929934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 bwMode="auto">
          <a:xfrm>
            <a:off x="1929934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1929934" y="169430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8" name="Прямоугольник 187"/>
          <p:cNvSpPr/>
          <p:nvPr/>
        </p:nvSpPr>
        <p:spPr bwMode="auto">
          <a:xfrm>
            <a:off x="3110010" y="299972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9" name="Прямоугольник 188"/>
          <p:cNvSpPr/>
          <p:nvPr/>
        </p:nvSpPr>
        <p:spPr bwMode="auto">
          <a:xfrm>
            <a:off x="2520818" y="300357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0" name="Прямоугольник 189"/>
          <p:cNvSpPr/>
          <p:nvPr/>
        </p:nvSpPr>
        <p:spPr bwMode="auto">
          <a:xfrm>
            <a:off x="2520818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Прямоугольник 190"/>
          <p:cNvSpPr/>
          <p:nvPr/>
        </p:nvSpPr>
        <p:spPr bwMode="auto">
          <a:xfrm>
            <a:off x="2520818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2520818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 bwMode="auto">
          <a:xfrm>
            <a:off x="2520818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 bwMode="auto">
          <a:xfrm>
            <a:off x="2519126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Прямоугольник 194"/>
          <p:cNvSpPr/>
          <p:nvPr/>
        </p:nvSpPr>
        <p:spPr bwMode="auto">
          <a:xfrm>
            <a:off x="4313665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3110010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3110010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8" name="Прямоугольник 197"/>
          <p:cNvSpPr/>
          <p:nvPr/>
        </p:nvSpPr>
        <p:spPr bwMode="auto">
          <a:xfrm>
            <a:off x="4609107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Прямоугольник 198"/>
          <p:cNvSpPr/>
          <p:nvPr/>
        </p:nvSpPr>
        <p:spPr bwMode="auto">
          <a:xfrm>
            <a:off x="4313665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3996336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370089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3405452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3" name="Прямоугольник 202"/>
          <p:cNvSpPr/>
          <p:nvPr/>
        </p:nvSpPr>
        <p:spPr bwMode="auto">
          <a:xfrm>
            <a:off x="2814568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" name="Прямоугольник 203"/>
          <p:cNvSpPr/>
          <p:nvPr/>
        </p:nvSpPr>
        <p:spPr bwMode="auto">
          <a:xfrm>
            <a:off x="3110010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" name="Прямоугольник 204"/>
          <p:cNvSpPr/>
          <p:nvPr/>
        </p:nvSpPr>
        <p:spPr bwMode="auto">
          <a:xfrm>
            <a:off x="3108313" y="406306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" name="Прямоугольник 205"/>
          <p:cNvSpPr/>
          <p:nvPr/>
        </p:nvSpPr>
        <p:spPr bwMode="auto">
          <a:xfrm>
            <a:off x="3108313" y="379996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" name="Прямоугольник 206"/>
          <p:cNvSpPr/>
          <p:nvPr/>
        </p:nvSpPr>
        <p:spPr bwMode="auto">
          <a:xfrm>
            <a:off x="3108313" y="353685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8" name="Прямоугольник 207"/>
          <p:cNvSpPr/>
          <p:nvPr/>
        </p:nvSpPr>
        <p:spPr bwMode="auto">
          <a:xfrm>
            <a:off x="3108313" y="327374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9" name="Прямоугольник 208"/>
          <p:cNvSpPr/>
          <p:nvPr/>
        </p:nvSpPr>
        <p:spPr bwMode="auto">
          <a:xfrm>
            <a:off x="4313665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 bwMode="auto">
          <a:xfrm>
            <a:off x="4313665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1" name="Прямоугольник 210"/>
          <p:cNvSpPr/>
          <p:nvPr/>
        </p:nvSpPr>
        <p:spPr bwMode="auto">
          <a:xfrm>
            <a:off x="4313665" y="274673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 bwMode="auto">
          <a:xfrm>
            <a:off x="4313665" y="378904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3" name="Прямоугольник 212"/>
          <p:cNvSpPr/>
          <p:nvPr/>
        </p:nvSpPr>
        <p:spPr bwMode="auto">
          <a:xfrm>
            <a:off x="4313665" y="352593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4" name="Прямоугольник 213"/>
          <p:cNvSpPr/>
          <p:nvPr/>
        </p:nvSpPr>
        <p:spPr bwMode="auto">
          <a:xfrm>
            <a:off x="4313665" y="326282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" name="Прямоугольник 214"/>
          <p:cNvSpPr/>
          <p:nvPr/>
        </p:nvSpPr>
        <p:spPr bwMode="auto">
          <a:xfrm>
            <a:off x="4313665" y="301063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730702" y="13489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13854" y="-220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776606" y="576763"/>
            <a:ext cx="20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039973" y="5767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404808" y="578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1648311" y="571590"/>
            <a:ext cx="31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960423" y="5626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229456" y="5767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462018" y="562677"/>
            <a:ext cx="31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813140" y="576763"/>
            <a:ext cx="30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010682" y="1375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381653" y="137808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660285" y="1379195"/>
            <a:ext cx="25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1959069" y="13489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238488" y="1379194"/>
            <a:ext cx="27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553584" y="13851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487922" y="1877382"/>
            <a:ext cx="31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761373" y="19043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06885" y="1894177"/>
            <a:ext cx="22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5" name="Прямоугольник 234"/>
          <p:cNvSpPr/>
          <p:nvPr/>
        </p:nvSpPr>
        <p:spPr bwMode="auto">
          <a:xfrm>
            <a:off x="340201" y="310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37608" y="24203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776867" y="24203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068125" y="242039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3393855" y="24203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700894" y="24445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996336" y="2444506"/>
            <a:ext cx="3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4319338" y="243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 flipV="1">
            <a:off x="4610100" y="2483630"/>
            <a:ext cx="29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5712" y="162568"/>
            <a:ext cx="3401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 вертикали: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" name="Прямая со стрелкой 4"/>
          <p:cNvCxnSpPr>
            <a:stCxn id="217" idx="3"/>
          </p:cNvCxnSpPr>
          <p:nvPr/>
        </p:nvCxnSpPr>
        <p:spPr bwMode="auto">
          <a:xfrm>
            <a:off x="626760" y="162568"/>
            <a:ext cx="423727" cy="1846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061708" y="27540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129" y="81662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211" y="11128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5490" y="16422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0682" y="21760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Управляющая кнопка: далее 12">
            <a:hlinkClick r:id="rId3" action="ppaction://hlinksldjump" highlightClick="1"/>
          </p:cNvPr>
          <p:cNvSpPr/>
          <p:nvPr/>
        </p:nvSpPr>
        <p:spPr bwMode="auto">
          <a:xfrm>
            <a:off x="6976981" y="5927932"/>
            <a:ext cx="881248" cy="351752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31" grpId="0" animBg="1"/>
      <p:bldP spid="145" grpId="0" animBg="1"/>
      <p:bldP spid="146" grpId="0" animBg="1"/>
      <p:bldP spid="147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3" grpId="0" animBg="1"/>
      <p:bldP spid="164" grpId="0" animBg="1"/>
      <p:bldP spid="166" grpId="0" animBg="1"/>
      <p:bldP spid="167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31747" grpId="0" animBg="1"/>
      <p:bldP spid="31750" grpId="0" animBg="1"/>
      <p:bldP spid="31751" grpId="0" animBg="1"/>
      <p:bldP spid="31753" grpId="0" animBg="1"/>
      <p:bldP spid="3175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 bwMode="auto">
          <a:xfrm>
            <a:off x="569681" y="563417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Л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160746" y="513227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К</a:t>
            </a:r>
          </a:p>
        </p:txBody>
      </p:sp>
      <p:sp>
        <p:nvSpPr>
          <p:cNvPr id="145" name="Прямоугольник 144"/>
          <p:cNvSpPr/>
          <p:nvPr/>
        </p:nvSpPr>
        <p:spPr bwMode="auto">
          <a:xfrm>
            <a:off x="5096515" y="5099610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И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4537733" y="510460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Прямоугольник 146"/>
          <p:cNvSpPr/>
          <p:nvPr/>
        </p:nvSpPr>
        <p:spPr bwMode="auto">
          <a:xfrm>
            <a:off x="3977944" y="509670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Ж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2850514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Ъ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1080781" y="564253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М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07317" y="625359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Ц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5932146" y="566443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Х</a:t>
            </a:r>
          </a:p>
        </p:txBody>
      </p:sp>
      <p:sp>
        <p:nvSpPr>
          <p:cNvPr id="158" name="Прямоугольник 157"/>
          <p:cNvSpPr/>
          <p:nvPr/>
        </p:nvSpPr>
        <p:spPr bwMode="auto">
          <a:xfrm>
            <a:off x="5381233" y="566497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Ф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4862242" y="565423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У</a:t>
            </a:r>
          </a:p>
        </p:txBody>
      </p:sp>
      <p:sp>
        <p:nvSpPr>
          <p:cNvPr id="160" name="Прямоугольник 159"/>
          <p:cNvSpPr/>
          <p:nvPr/>
        </p:nvSpPr>
        <p:spPr bwMode="auto">
          <a:xfrm>
            <a:off x="4259609" y="566497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Т</a:t>
            </a:r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3725654" y="566419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С</a:t>
            </a: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3192078" y="565423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Р</a:t>
            </a: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2681118" y="563417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П</a:t>
            </a:r>
          </a:p>
        </p:txBody>
      </p:sp>
      <p:sp>
        <p:nvSpPr>
          <p:cNvPr id="164" name="Прямоугольник 163"/>
          <p:cNvSpPr/>
          <p:nvPr/>
        </p:nvSpPr>
        <p:spPr bwMode="auto">
          <a:xfrm>
            <a:off x="2150031" y="564252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О</a:t>
            </a:r>
          </a:p>
        </p:txBody>
      </p:sp>
      <p:sp>
        <p:nvSpPr>
          <p:cNvPr id="165" name="Прямоугольник 164"/>
          <p:cNvSpPr/>
          <p:nvPr/>
        </p:nvSpPr>
        <p:spPr bwMode="auto">
          <a:xfrm>
            <a:off x="1580436" y="564253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Н</a:t>
            </a:r>
          </a:p>
        </p:txBody>
      </p:sp>
      <p:sp>
        <p:nvSpPr>
          <p:cNvPr id="166" name="Прямоугольник 165"/>
          <p:cNvSpPr/>
          <p:nvPr/>
        </p:nvSpPr>
        <p:spPr bwMode="auto">
          <a:xfrm>
            <a:off x="1757293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Ш</a:t>
            </a: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1244758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5570319" y="513227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Й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5683700" y="627893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Я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5124225" y="627893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Ю</a:t>
            </a:r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4506346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Э</a:t>
            </a:r>
          </a:p>
        </p:txBody>
      </p:sp>
      <p:sp>
        <p:nvSpPr>
          <p:cNvPr id="173" name="Прямоугольник 172"/>
          <p:cNvSpPr/>
          <p:nvPr/>
        </p:nvSpPr>
        <p:spPr bwMode="auto">
          <a:xfrm>
            <a:off x="3974854" y="62796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74" name="Прямоугольник 173"/>
          <p:cNvSpPr/>
          <p:nvPr/>
        </p:nvSpPr>
        <p:spPr bwMode="auto">
          <a:xfrm>
            <a:off x="3405452" y="62796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Ы</a:t>
            </a:r>
          </a:p>
        </p:txBody>
      </p:sp>
      <p:sp>
        <p:nvSpPr>
          <p:cNvPr id="175" name="Прямоугольник 174"/>
          <p:cNvSpPr/>
          <p:nvPr/>
        </p:nvSpPr>
        <p:spPr bwMode="auto">
          <a:xfrm>
            <a:off x="2297943" y="627685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Щ</a:t>
            </a:r>
          </a:p>
        </p:txBody>
      </p:sp>
      <p:sp>
        <p:nvSpPr>
          <p:cNvPr id="31745" name="TextBox 31744"/>
          <p:cNvSpPr txBox="1"/>
          <p:nvPr/>
        </p:nvSpPr>
        <p:spPr>
          <a:xfrm>
            <a:off x="309379" y="5059081"/>
            <a:ext cx="4387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31747" name="TextBox 31746"/>
          <p:cNvSpPr txBox="1"/>
          <p:nvPr/>
        </p:nvSpPr>
        <p:spPr>
          <a:xfrm>
            <a:off x="1382002" y="5066973"/>
            <a:ext cx="3752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В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49" name="TextBox 31748"/>
          <p:cNvSpPr txBox="1"/>
          <p:nvPr/>
        </p:nvSpPr>
        <p:spPr>
          <a:xfrm>
            <a:off x="845711" y="5047156"/>
            <a:ext cx="4319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0" name="TextBox 31749"/>
          <p:cNvSpPr txBox="1"/>
          <p:nvPr/>
        </p:nvSpPr>
        <p:spPr>
          <a:xfrm>
            <a:off x="1862445" y="5078126"/>
            <a:ext cx="3904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1" name="TextBox 31750"/>
          <p:cNvSpPr txBox="1"/>
          <p:nvPr/>
        </p:nvSpPr>
        <p:spPr>
          <a:xfrm>
            <a:off x="2376554" y="5078126"/>
            <a:ext cx="4177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Д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3" name="TextBox 31752"/>
          <p:cNvSpPr txBox="1"/>
          <p:nvPr/>
        </p:nvSpPr>
        <p:spPr>
          <a:xfrm>
            <a:off x="2930114" y="5078126"/>
            <a:ext cx="4359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4" name="TextBox 31753"/>
          <p:cNvSpPr txBox="1"/>
          <p:nvPr/>
        </p:nvSpPr>
        <p:spPr>
          <a:xfrm>
            <a:off x="3479180" y="5088817"/>
            <a:ext cx="4035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Ё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5" name="Скругленный прямоугольник 31754"/>
          <p:cNvSpPr/>
          <p:nvPr/>
        </p:nvSpPr>
        <p:spPr bwMode="auto">
          <a:xfrm>
            <a:off x="5124225" y="816620"/>
            <a:ext cx="2694988" cy="132841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6.Река в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Австралии.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92" y="2360064"/>
            <a:ext cx="3156492" cy="228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6" name="Прямоугольник 115"/>
          <p:cNvSpPr/>
          <p:nvPr/>
        </p:nvSpPr>
        <p:spPr bwMode="auto">
          <a:xfrm>
            <a:off x="104360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 bwMode="auto">
          <a:xfrm>
            <a:off x="1043608" y="89479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1043608" y="116600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1056815" y="169221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1043608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 bwMode="auto">
          <a:xfrm>
            <a:off x="1056815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1339050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74816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 bwMode="auto">
          <a:xfrm>
            <a:off x="1634492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1929934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 bwMode="auto">
          <a:xfrm>
            <a:off x="222537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1043608" y="36734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>
            <a:off x="252081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2816260" y="6316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 bwMode="auto">
          <a:xfrm>
            <a:off x="747842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 bwMode="auto">
          <a:xfrm>
            <a:off x="1339050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 bwMode="auto">
          <a:xfrm>
            <a:off x="1634492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1929934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2225376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 bwMode="auto">
          <a:xfrm>
            <a:off x="2520818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9" name="Прямоугольник 178"/>
          <p:cNvSpPr/>
          <p:nvPr/>
        </p:nvSpPr>
        <p:spPr bwMode="auto">
          <a:xfrm>
            <a:off x="1929934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 bwMode="auto">
          <a:xfrm>
            <a:off x="2520818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 bwMode="auto">
          <a:xfrm>
            <a:off x="470307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761373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 bwMode="auto">
          <a:xfrm>
            <a:off x="1056815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 bwMode="auto">
          <a:xfrm>
            <a:off x="192993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 bwMode="auto">
          <a:xfrm>
            <a:off x="1929934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 bwMode="auto">
          <a:xfrm>
            <a:off x="1929934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1929934" y="169430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8" name="Прямоугольник 187"/>
          <p:cNvSpPr/>
          <p:nvPr/>
        </p:nvSpPr>
        <p:spPr bwMode="auto">
          <a:xfrm>
            <a:off x="3110010" y="299972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9" name="Прямоугольник 188"/>
          <p:cNvSpPr/>
          <p:nvPr/>
        </p:nvSpPr>
        <p:spPr bwMode="auto">
          <a:xfrm>
            <a:off x="2520818" y="300357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0" name="Прямоугольник 189"/>
          <p:cNvSpPr/>
          <p:nvPr/>
        </p:nvSpPr>
        <p:spPr bwMode="auto">
          <a:xfrm>
            <a:off x="2520818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Прямоугольник 190"/>
          <p:cNvSpPr/>
          <p:nvPr/>
        </p:nvSpPr>
        <p:spPr bwMode="auto">
          <a:xfrm>
            <a:off x="2520818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2520818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 bwMode="auto">
          <a:xfrm>
            <a:off x="2520818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 bwMode="auto">
          <a:xfrm>
            <a:off x="2519126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Прямоугольник 194"/>
          <p:cNvSpPr/>
          <p:nvPr/>
        </p:nvSpPr>
        <p:spPr bwMode="auto">
          <a:xfrm>
            <a:off x="4313665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3110010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3110010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8" name="Прямоугольник 197"/>
          <p:cNvSpPr/>
          <p:nvPr/>
        </p:nvSpPr>
        <p:spPr bwMode="auto">
          <a:xfrm>
            <a:off x="4609107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Прямоугольник 198"/>
          <p:cNvSpPr/>
          <p:nvPr/>
        </p:nvSpPr>
        <p:spPr bwMode="auto">
          <a:xfrm>
            <a:off x="4313665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3996336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370089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3405452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3" name="Прямоугольник 202"/>
          <p:cNvSpPr/>
          <p:nvPr/>
        </p:nvSpPr>
        <p:spPr bwMode="auto">
          <a:xfrm>
            <a:off x="2814568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" name="Прямоугольник 203"/>
          <p:cNvSpPr/>
          <p:nvPr/>
        </p:nvSpPr>
        <p:spPr bwMode="auto">
          <a:xfrm>
            <a:off x="3110010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" name="Прямоугольник 204"/>
          <p:cNvSpPr/>
          <p:nvPr/>
        </p:nvSpPr>
        <p:spPr bwMode="auto">
          <a:xfrm>
            <a:off x="3108313" y="406306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" name="Прямоугольник 205"/>
          <p:cNvSpPr/>
          <p:nvPr/>
        </p:nvSpPr>
        <p:spPr bwMode="auto">
          <a:xfrm>
            <a:off x="3108313" y="379996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" name="Прямоугольник 206"/>
          <p:cNvSpPr/>
          <p:nvPr/>
        </p:nvSpPr>
        <p:spPr bwMode="auto">
          <a:xfrm>
            <a:off x="3108313" y="353685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8" name="Прямоугольник 207"/>
          <p:cNvSpPr/>
          <p:nvPr/>
        </p:nvSpPr>
        <p:spPr bwMode="auto">
          <a:xfrm>
            <a:off x="3108313" y="327374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9" name="Прямоугольник 208"/>
          <p:cNvSpPr/>
          <p:nvPr/>
        </p:nvSpPr>
        <p:spPr bwMode="auto">
          <a:xfrm>
            <a:off x="4313665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 bwMode="auto">
          <a:xfrm>
            <a:off x="4313665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1" name="Прямоугольник 210"/>
          <p:cNvSpPr/>
          <p:nvPr/>
        </p:nvSpPr>
        <p:spPr bwMode="auto">
          <a:xfrm>
            <a:off x="4313665" y="274673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 bwMode="auto">
          <a:xfrm>
            <a:off x="4313665" y="378904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3" name="Прямоугольник 212"/>
          <p:cNvSpPr/>
          <p:nvPr/>
        </p:nvSpPr>
        <p:spPr bwMode="auto">
          <a:xfrm>
            <a:off x="4313665" y="352593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4" name="Прямоугольник 213"/>
          <p:cNvSpPr/>
          <p:nvPr/>
        </p:nvSpPr>
        <p:spPr bwMode="auto">
          <a:xfrm>
            <a:off x="4313665" y="326282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" name="Прямоугольник 214"/>
          <p:cNvSpPr/>
          <p:nvPr/>
        </p:nvSpPr>
        <p:spPr bwMode="auto">
          <a:xfrm>
            <a:off x="4313665" y="301063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730702" y="13489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776606" y="576763"/>
            <a:ext cx="20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083314" y="5626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404808" y="578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1648311" y="571590"/>
            <a:ext cx="31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915257" y="5715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229456" y="5767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499719" y="562677"/>
            <a:ext cx="31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823300" y="593671"/>
            <a:ext cx="2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010682" y="1375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381653" y="137808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660285" y="1379195"/>
            <a:ext cx="25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901212" y="13606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225376" y="1379195"/>
            <a:ext cx="27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539447" y="13791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87922" y="1877382"/>
            <a:ext cx="31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61373" y="19043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020678" y="1877382"/>
            <a:ext cx="22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4" name="Прямоугольник 233"/>
          <p:cNvSpPr/>
          <p:nvPr/>
        </p:nvSpPr>
        <p:spPr bwMode="auto">
          <a:xfrm>
            <a:off x="1434089" y="96320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510394" y="243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776867" y="24331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068125" y="242039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17556" y="24316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700894" y="24445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3996336" y="2444506"/>
            <a:ext cx="3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325941" y="24445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 flipV="1">
            <a:off x="4610100" y="2483630"/>
            <a:ext cx="29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43" name="Прямая со стрелкой 242"/>
          <p:cNvCxnSpPr/>
          <p:nvPr/>
        </p:nvCxnSpPr>
        <p:spPr bwMode="auto">
          <a:xfrm>
            <a:off x="1733654" y="965797"/>
            <a:ext cx="423727" cy="1846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4" name="TextBox 243"/>
          <p:cNvSpPr txBox="1"/>
          <p:nvPr/>
        </p:nvSpPr>
        <p:spPr>
          <a:xfrm>
            <a:off x="1061708" y="27540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1028129" y="81662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1056215" y="11492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015490" y="162775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009372" y="21721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190" y="91009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6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3964460" y="74955"/>
            <a:ext cx="3401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 вертикали: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561" y="111764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9561" y="16411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9561" y="190723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1202" y="21674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6021" y="242039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Управляющая кнопка: далее 11">
            <a:hlinkClick r:id="rId3" action="ppaction://hlinksldjump" highlightClick="1"/>
          </p:cNvPr>
          <p:cNvSpPr/>
          <p:nvPr/>
        </p:nvSpPr>
        <p:spPr bwMode="auto">
          <a:xfrm>
            <a:off x="6944818" y="5863167"/>
            <a:ext cx="874395" cy="390423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31" grpId="0" animBg="1"/>
      <p:bldP spid="144" grpId="0" animBg="1"/>
      <p:bldP spid="145" grpId="0" animBg="1"/>
      <p:bldP spid="146" grpId="0" animBg="1"/>
      <p:bldP spid="147" grpId="0" animBg="1"/>
      <p:bldP spid="154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31745" grpId="0" animBg="1"/>
      <p:bldP spid="31747" grpId="0" animBg="1"/>
      <p:bldP spid="31749" grpId="0" animBg="1"/>
      <p:bldP spid="31750" grpId="0" animBg="1"/>
      <p:bldP spid="31751" grpId="0" animBg="1"/>
      <p:bldP spid="3175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 bwMode="auto">
          <a:xfrm>
            <a:off x="528925" y="5628677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Л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256359" y="513424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К</a:t>
            </a:r>
          </a:p>
        </p:txBody>
      </p:sp>
      <p:sp>
        <p:nvSpPr>
          <p:cNvPr id="145" name="Прямоугольник 144"/>
          <p:cNvSpPr/>
          <p:nvPr/>
        </p:nvSpPr>
        <p:spPr bwMode="auto">
          <a:xfrm>
            <a:off x="5166766" y="5115978"/>
            <a:ext cx="403553" cy="386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И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4599084" y="513230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Прямоугольник 146"/>
          <p:cNvSpPr/>
          <p:nvPr/>
        </p:nvSpPr>
        <p:spPr bwMode="auto">
          <a:xfrm>
            <a:off x="4039078" y="513231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Ж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2850514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Ъ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1042981" y="564253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М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707317" y="625359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Ц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6020977" y="570680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Х</a:t>
            </a:r>
          </a:p>
        </p:txBody>
      </p:sp>
      <p:sp>
        <p:nvSpPr>
          <p:cNvPr id="158" name="Прямоугольник 157"/>
          <p:cNvSpPr/>
          <p:nvPr/>
        </p:nvSpPr>
        <p:spPr bwMode="auto">
          <a:xfrm>
            <a:off x="5471405" y="568876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Ф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4960094" y="570680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У</a:t>
            </a:r>
          </a:p>
        </p:txBody>
      </p:sp>
      <p:sp>
        <p:nvSpPr>
          <p:cNvPr id="160" name="Прямоугольник 159"/>
          <p:cNvSpPr/>
          <p:nvPr/>
        </p:nvSpPr>
        <p:spPr bwMode="auto">
          <a:xfrm>
            <a:off x="4378407" y="570464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Т</a:t>
            </a:r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3809005" y="568876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С</a:t>
            </a:r>
          </a:p>
        </p:txBody>
      </p:sp>
      <p:sp>
        <p:nvSpPr>
          <p:cNvPr id="162" name="Прямоугольник 161"/>
          <p:cNvSpPr/>
          <p:nvPr/>
        </p:nvSpPr>
        <p:spPr bwMode="auto">
          <a:xfrm>
            <a:off x="3203675" y="5685861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Р</a:t>
            </a:r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2666847" y="5664193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П</a:t>
            </a:r>
          </a:p>
        </p:txBody>
      </p:sp>
      <p:sp>
        <p:nvSpPr>
          <p:cNvPr id="164" name="Прямоугольник 163"/>
          <p:cNvSpPr/>
          <p:nvPr/>
        </p:nvSpPr>
        <p:spPr bwMode="auto">
          <a:xfrm>
            <a:off x="2109263" y="5653477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О</a:t>
            </a:r>
          </a:p>
        </p:txBody>
      </p:sp>
      <p:sp>
        <p:nvSpPr>
          <p:cNvPr id="165" name="Прямоугольник 164"/>
          <p:cNvSpPr/>
          <p:nvPr/>
        </p:nvSpPr>
        <p:spPr bwMode="auto">
          <a:xfrm>
            <a:off x="1555516" y="5642530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Н</a:t>
            </a:r>
          </a:p>
        </p:txBody>
      </p:sp>
      <p:sp>
        <p:nvSpPr>
          <p:cNvPr id="166" name="Прямоугольник 165"/>
          <p:cNvSpPr/>
          <p:nvPr/>
        </p:nvSpPr>
        <p:spPr bwMode="auto">
          <a:xfrm>
            <a:off x="1757293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Ш</a:t>
            </a:r>
          </a:p>
        </p:txBody>
      </p:sp>
      <p:sp>
        <p:nvSpPr>
          <p:cNvPr id="167" name="Прямоугольник 166"/>
          <p:cNvSpPr/>
          <p:nvPr/>
        </p:nvSpPr>
        <p:spPr bwMode="auto">
          <a:xfrm>
            <a:off x="1244758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Ч</a:t>
            </a:r>
          </a:p>
        </p:txBody>
      </p:sp>
      <p:sp>
        <p:nvSpPr>
          <p:cNvPr id="169" name="Прямоугольник 168"/>
          <p:cNvSpPr/>
          <p:nvPr/>
        </p:nvSpPr>
        <p:spPr bwMode="auto">
          <a:xfrm>
            <a:off x="5724250" y="5148639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Й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5683700" y="627893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Я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5124225" y="6278938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Ю</a:t>
            </a:r>
          </a:p>
        </p:txBody>
      </p:sp>
      <p:sp>
        <p:nvSpPr>
          <p:cNvPr id="172" name="Прямоугольник 171"/>
          <p:cNvSpPr/>
          <p:nvPr/>
        </p:nvSpPr>
        <p:spPr bwMode="auto">
          <a:xfrm>
            <a:off x="4506346" y="6278192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Э</a:t>
            </a:r>
          </a:p>
        </p:txBody>
      </p:sp>
      <p:sp>
        <p:nvSpPr>
          <p:cNvPr id="173" name="Прямоугольник 172"/>
          <p:cNvSpPr/>
          <p:nvPr/>
        </p:nvSpPr>
        <p:spPr bwMode="auto">
          <a:xfrm>
            <a:off x="3974854" y="62796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</a:endParaRPr>
          </a:p>
        </p:txBody>
      </p:sp>
      <p:sp>
        <p:nvSpPr>
          <p:cNvPr id="174" name="Прямоугольник 173"/>
          <p:cNvSpPr/>
          <p:nvPr/>
        </p:nvSpPr>
        <p:spPr bwMode="auto">
          <a:xfrm>
            <a:off x="3405452" y="6279684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Ы</a:t>
            </a:r>
          </a:p>
        </p:txBody>
      </p:sp>
      <p:sp>
        <p:nvSpPr>
          <p:cNvPr id="175" name="Прямоугольник 174"/>
          <p:cNvSpPr/>
          <p:nvPr/>
        </p:nvSpPr>
        <p:spPr bwMode="auto">
          <a:xfrm>
            <a:off x="2297943" y="6276855"/>
            <a:ext cx="403553" cy="3535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</a:rPr>
              <a:t>Щ</a:t>
            </a:r>
          </a:p>
        </p:txBody>
      </p:sp>
      <p:sp>
        <p:nvSpPr>
          <p:cNvPr id="31745" name="TextBox 31744"/>
          <p:cNvSpPr txBox="1"/>
          <p:nvPr/>
        </p:nvSpPr>
        <p:spPr>
          <a:xfrm>
            <a:off x="291915" y="5109870"/>
            <a:ext cx="43878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31747" name="TextBox 31746"/>
          <p:cNvSpPr txBox="1"/>
          <p:nvPr/>
        </p:nvSpPr>
        <p:spPr>
          <a:xfrm>
            <a:off x="1352257" y="5093558"/>
            <a:ext cx="3752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В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49" name="TextBox 31748"/>
          <p:cNvSpPr txBox="1"/>
          <p:nvPr/>
        </p:nvSpPr>
        <p:spPr>
          <a:xfrm>
            <a:off x="795494" y="5093558"/>
            <a:ext cx="43199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0" name="TextBox 31749"/>
          <p:cNvSpPr txBox="1"/>
          <p:nvPr/>
        </p:nvSpPr>
        <p:spPr>
          <a:xfrm>
            <a:off x="1873702" y="5094021"/>
            <a:ext cx="3904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1" name="TextBox 31750"/>
          <p:cNvSpPr txBox="1"/>
          <p:nvPr/>
        </p:nvSpPr>
        <p:spPr>
          <a:xfrm>
            <a:off x="2405568" y="5116527"/>
            <a:ext cx="41773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Д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3" name="TextBox 31752"/>
          <p:cNvSpPr txBox="1"/>
          <p:nvPr/>
        </p:nvSpPr>
        <p:spPr>
          <a:xfrm>
            <a:off x="2897736" y="5116527"/>
            <a:ext cx="4359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4" name="TextBox 31753"/>
          <p:cNvSpPr txBox="1"/>
          <p:nvPr/>
        </p:nvSpPr>
        <p:spPr>
          <a:xfrm>
            <a:off x="3485590" y="5116527"/>
            <a:ext cx="40355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itchFamily="66" charset="0"/>
              </a:rPr>
              <a:t>Ё</a:t>
            </a:r>
            <a:endParaRPr lang="ru-RU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1755" name="Скругленный прямоугольник 31754"/>
          <p:cNvSpPr/>
          <p:nvPr/>
        </p:nvSpPr>
        <p:spPr bwMode="auto">
          <a:xfrm>
            <a:off x="5124225" y="767766"/>
            <a:ext cx="3336207" cy="1126411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7.Боевое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оружие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</a:rPr>
              <a:t>аборигенов.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972234" y="145027"/>
            <a:ext cx="3401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 вертикали: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6" name="Прямоугольник 125"/>
          <p:cNvSpPr/>
          <p:nvPr/>
        </p:nvSpPr>
        <p:spPr bwMode="auto">
          <a:xfrm>
            <a:off x="104360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1043608" y="89479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1043608" y="116600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1056815" y="169221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 bwMode="auto">
          <a:xfrm>
            <a:off x="1043608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1056815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1339050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 bwMode="auto">
          <a:xfrm>
            <a:off x="74816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1634492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 bwMode="auto">
          <a:xfrm>
            <a:off x="1929934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2225376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 bwMode="auto">
          <a:xfrm>
            <a:off x="1043608" y="36734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 bwMode="auto">
          <a:xfrm>
            <a:off x="2520818" y="63168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 bwMode="auto">
          <a:xfrm>
            <a:off x="2816260" y="63168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 bwMode="auto">
          <a:xfrm>
            <a:off x="747842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 bwMode="auto">
          <a:xfrm>
            <a:off x="1339050" y="142910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6" name="Прямоугольник 175"/>
          <p:cNvSpPr/>
          <p:nvPr/>
        </p:nvSpPr>
        <p:spPr bwMode="auto">
          <a:xfrm>
            <a:off x="1634492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29934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 bwMode="auto">
          <a:xfrm>
            <a:off x="2225376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9" name="Прямоугольник 178"/>
          <p:cNvSpPr/>
          <p:nvPr/>
        </p:nvSpPr>
        <p:spPr bwMode="auto">
          <a:xfrm>
            <a:off x="2520818" y="143119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 bwMode="auto">
          <a:xfrm>
            <a:off x="1929934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 bwMode="auto">
          <a:xfrm>
            <a:off x="2520818" y="116809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470307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 bwMode="auto">
          <a:xfrm>
            <a:off x="761373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 bwMode="auto">
          <a:xfrm>
            <a:off x="1056815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 bwMode="auto">
          <a:xfrm>
            <a:off x="192993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 bwMode="auto">
          <a:xfrm>
            <a:off x="1929934" y="222052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1929934" y="195741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8" name="Прямоугольник 187"/>
          <p:cNvSpPr/>
          <p:nvPr/>
        </p:nvSpPr>
        <p:spPr bwMode="auto">
          <a:xfrm>
            <a:off x="1929934" y="169430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9" name="Прямоугольник 188"/>
          <p:cNvSpPr/>
          <p:nvPr/>
        </p:nvSpPr>
        <p:spPr bwMode="auto">
          <a:xfrm>
            <a:off x="3110010" y="299972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0" name="Прямоугольник 189"/>
          <p:cNvSpPr/>
          <p:nvPr/>
        </p:nvSpPr>
        <p:spPr bwMode="auto">
          <a:xfrm>
            <a:off x="2520818" y="300357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1" name="Прямоугольник 190"/>
          <p:cNvSpPr/>
          <p:nvPr/>
        </p:nvSpPr>
        <p:spPr bwMode="auto">
          <a:xfrm>
            <a:off x="2520818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2520818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 bwMode="auto">
          <a:xfrm>
            <a:off x="2520818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 bwMode="auto">
          <a:xfrm>
            <a:off x="2520818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5" name="Прямоугольник 194"/>
          <p:cNvSpPr/>
          <p:nvPr/>
        </p:nvSpPr>
        <p:spPr bwMode="auto">
          <a:xfrm>
            <a:off x="2519126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 bwMode="auto">
          <a:xfrm>
            <a:off x="4313665" y="194728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3110010" y="2736613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8" name="Прямоугольник 197"/>
          <p:cNvSpPr/>
          <p:nvPr/>
        </p:nvSpPr>
        <p:spPr bwMode="auto">
          <a:xfrm>
            <a:off x="3110010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9" name="Прямоугольник 198"/>
          <p:cNvSpPr/>
          <p:nvPr/>
        </p:nvSpPr>
        <p:spPr bwMode="auto">
          <a:xfrm>
            <a:off x="4609107" y="247350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4313665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3996336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3700894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3" name="Прямоугольник 202"/>
          <p:cNvSpPr/>
          <p:nvPr/>
        </p:nvSpPr>
        <p:spPr bwMode="auto">
          <a:xfrm>
            <a:off x="3405452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" name="Прямоугольник 203"/>
          <p:cNvSpPr/>
          <p:nvPr/>
        </p:nvSpPr>
        <p:spPr bwMode="auto">
          <a:xfrm>
            <a:off x="2814568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" name="Прямоугольник 204"/>
          <p:cNvSpPr/>
          <p:nvPr/>
        </p:nvSpPr>
        <p:spPr bwMode="auto">
          <a:xfrm>
            <a:off x="3110010" y="248363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" name="Прямоугольник 205"/>
          <p:cNvSpPr/>
          <p:nvPr/>
        </p:nvSpPr>
        <p:spPr bwMode="auto">
          <a:xfrm>
            <a:off x="3108313" y="406306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7" name="Прямоугольник 206"/>
          <p:cNvSpPr/>
          <p:nvPr/>
        </p:nvSpPr>
        <p:spPr bwMode="auto">
          <a:xfrm>
            <a:off x="3108313" y="3799960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8" name="Прямоугольник 207"/>
          <p:cNvSpPr/>
          <p:nvPr/>
        </p:nvSpPr>
        <p:spPr bwMode="auto">
          <a:xfrm>
            <a:off x="3108313" y="3536852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9" name="Прямоугольник 208"/>
          <p:cNvSpPr/>
          <p:nvPr/>
        </p:nvSpPr>
        <p:spPr bwMode="auto">
          <a:xfrm>
            <a:off x="3108313" y="3273744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0" name="Прямоугольник 209"/>
          <p:cNvSpPr/>
          <p:nvPr/>
        </p:nvSpPr>
        <p:spPr bwMode="auto">
          <a:xfrm>
            <a:off x="4313665" y="1684181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1" name="Прямоугольник 210"/>
          <p:cNvSpPr/>
          <p:nvPr/>
        </p:nvSpPr>
        <p:spPr bwMode="auto">
          <a:xfrm>
            <a:off x="4313665" y="221039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 bwMode="auto">
          <a:xfrm>
            <a:off x="4313665" y="2746738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3" name="Прямоугольник 212"/>
          <p:cNvSpPr/>
          <p:nvPr/>
        </p:nvSpPr>
        <p:spPr bwMode="auto">
          <a:xfrm>
            <a:off x="4313665" y="3789045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4" name="Прямоугольник 213"/>
          <p:cNvSpPr/>
          <p:nvPr/>
        </p:nvSpPr>
        <p:spPr bwMode="auto">
          <a:xfrm>
            <a:off x="4313665" y="3525937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" name="Прямоугольник 214"/>
          <p:cNvSpPr/>
          <p:nvPr/>
        </p:nvSpPr>
        <p:spPr bwMode="auto">
          <a:xfrm>
            <a:off x="4313665" y="3262829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6" name="Прямоугольник 215"/>
          <p:cNvSpPr/>
          <p:nvPr/>
        </p:nvSpPr>
        <p:spPr bwMode="auto">
          <a:xfrm>
            <a:off x="4313665" y="3010636"/>
            <a:ext cx="295442" cy="2631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730702" y="13489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776606" y="576763"/>
            <a:ext cx="20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083314" y="5626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404808" y="578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1648311" y="571590"/>
            <a:ext cx="31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921202" y="5866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229456" y="57676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449366" y="586683"/>
            <a:ext cx="31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823300" y="586683"/>
            <a:ext cx="235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010682" y="1375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381653" y="137808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660285" y="1379195"/>
            <a:ext cx="25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1915185" y="13918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238488" y="1379194"/>
            <a:ext cx="27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553584" y="13851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487922" y="1877382"/>
            <a:ext cx="31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761373" y="19043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34729" y="1851190"/>
            <a:ext cx="22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5" name="Прямоугольник 234"/>
          <p:cNvSpPr/>
          <p:nvPr/>
        </p:nvSpPr>
        <p:spPr bwMode="auto">
          <a:xfrm>
            <a:off x="3347177" y="1026345"/>
            <a:ext cx="519788" cy="324862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510394" y="2430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776867" y="24331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068125" y="242039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415442" y="24179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3664047" y="241799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959153" y="2430518"/>
            <a:ext cx="3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4286178" y="24203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 flipV="1">
            <a:off x="4610100" y="2483630"/>
            <a:ext cx="29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44" name="Прямая со стрелкой 243"/>
          <p:cNvCxnSpPr/>
          <p:nvPr/>
        </p:nvCxnSpPr>
        <p:spPr bwMode="auto">
          <a:xfrm flipH="1">
            <a:off x="2789241" y="1149293"/>
            <a:ext cx="557936" cy="1654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" name="TextBox 244"/>
          <p:cNvSpPr txBox="1"/>
          <p:nvPr/>
        </p:nvSpPr>
        <p:spPr>
          <a:xfrm>
            <a:off x="1061708" y="27540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1028129" y="81662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056215" y="11300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015490" y="164119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1053009" y="21572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3385315" y="1009862"/>
            <a:ext cx="4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7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1899561" y="111497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1915185" y="16411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1894654" y="190523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1894654" y="21674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1882632" y="242497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2816" y="11128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2372" y="1626273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719" y="1905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5306" y="215728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7291" y="269362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9337" y="294660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Управляющая кнопка: далее 12">
            <a:hlinkClick r:id="rId2" action="ppaction://hlinksldjump" highlightClick="1"/>
          </p:cNvPr>
          <p:cNvSpPr/>
          <p:nvPr/>
        </p:nvSpPr>
        <p:spPr bwMode="auto">
          <a:xfrm>
            <a:off x="7010994" y="6279684"/>
            <a:ext cx="873374" cy="393751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89" y="2089903"/>
            <a:ext cx="2701078" cy="2795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15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31" grpId="0" animBg="1"/>
      <p:bldP spid="144" grpId="0" animBg="1"/>
      <p:bldP spid="145" grpId="0" animBg="1"/>
      <p:bldP spid="146" grpId="0" animBg="1"/>
      <p:bldP spid="147" grpId="0" animBg="1"/>
      <p:bldP spid="154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3" grpId="0" animBg="1"/>
      <p:bldP spid="164" grpId="0" animBg="1"/>
      <p:bldP spid="166" grpId="0" animBg="1"/>
      <p:bldP spid="167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31745" grpId="0" animBg="1"/>
      <p:bldP spid="31747" grpId="0" animBg="1"/>
      <p:bldP spid="31751" grpId="0" animBg="1"/>
      <p:bldP spid="31754" grpId="0" animBg="1"/>
      <p:bldP spid="13" grpId="0" animBg="1"/>
    </p:bldLst>
  </p:timing>
</p:sld>
</file>

<file path=ppt/theme/theme1.xml><?xml version="1.0" encoding="utf-8"?>
<a:theme xmlns:a="http://schemas.openxmlformats.org/drawingml/2006/main" name="Бамбук">
  <a:themeElements>
    <a:clrScheme name="Бамбук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Бамбук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амбук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амбук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амбук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964</Words>
  <Application>Microsoft Office PowerPoint</Application>
  <PresentationFormat>Экран (4:3)</PresentationFormat>
  <Paragraphs>796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Бамбук</vt:lpstr>
      <vt:lpstr>Кроссворд по теме «Австралия»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 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по теме «Австралия»</dc:title>
  <dc:creator>DNA7 X86</dc:creator>
  <cp:lastModifiedBy>DNA7 X86</cp:lastModifiedBy>
  <cp:revision>58</cp:revision>
  <dcterms:created xsi:type="dcterms:W3CDTF">2012-04-21T16:01:17Z</dcterms:created>
  <dcterms:modified xsi:type="dcterms:W3CDTF">2012-04-22T12:52:21Z</dcterms:modified>
</cp:coreProperties>
</file>